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26"/>
  </p:notesMasterIdLst>
  <p:sldIdLst>
    <p:sldId id="299" r:id="rId4"/>
    <p:sldId id="303" r:id="rId5"/>
    <p:sldId id="304" r:id="rId6"/>
    <p:sldId id="305" r:id="rId7"/>
    <p:sldId id="281" r:id="rId8"/>
    <p:sldId id="324" r:id="rId9"/>
    <p:sldId id="306" r:id="rId10"/>
    <p:sldId id="307" r:id="rId11"/>
    <p:sldId id="308" r:id="rId12"/>
    <p:sldId id="309" r:id="rId13"/>
    <p:sldId id="310" r:id="rId14"/>
    <p:sldId id="313" r:id="rId15"/>
    <p:sldId id="312" r:id="rId16"/>
    <p:sldId id="314" r:id="rId17"/>
    <p:sldId id="315" r:id="rId18"/>
    <p:sldId id="316" r:id="rId19"/>
    <p:sldId id="317" r:id="rId20"/>
    <p:sldId id="319" r:id="rId21"/>
    <p:sldId id="320" r:id="rId22"/>
    <p:sldId id="321" r:id="rId23"/>
    <p:sldId id="311" r:id="rId24"/>
    <p:sldId id="322" r:id="rId2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UVERTURES" id="{2CF75173-D6EB-4542-8F2D-AC8760A87653}">
          <p14:sldIdLst>
            <p14:sldId id="299"/>
            <p14:sldId id="303"/>
            <p14:sldId id="304"/>
            <p14:sldId id="305"/>
          </p14:sldIdLst>
        </p14:section>
        <p14:section name="CORPS" id="{E8F97D86-BFDE-49A6-86D5-0DD04BE9AD47}">
          <p14:sldIdLst>
            <p14:sldId id="281"/>
            <p14:sldId id="324"/>
            <p14:sldId id="306"/>
            <p14:sldId id="307"/>
            <p14:sldId id="308"/>
            <p14:sldId id="309"/>
            <p14:sldId id="310"/>
            <p14:sldId id="313"/>
            <p14:sldId id="312"/>
            <p14:sldId id="314"/>
            <p14:sldId id="315"/>
            <p14:sldId id="316"/>
            <p14:sldId id="317"/>
            <p14:sldId id="319"/>
            <p14:sldId id="320"/>
            <p14:sldId id="321"/>
          </p14:sldIdLst>
        </p14:section>
        <p14:section name="SLIDE DE FIN" id="{5CB12301-54CA-4123-A3E4-87B31790A2C8}">
          <p14:sldIdLst>
            <p14:sldId id="311"/>
          </p14:sldIdLst>
        </p14:section>
        <p14:section name="TUTO" id="{7091E708-5AF4-4AC1-8EA8-3B2DB275A130}">
          <p14:sldIdLst>
            <p14:sldId id="32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D9C0"/>
    <a:srgbClr val="FFFDFF"/>
    <a:srgbClr val="FFFFFD"/>
    <a:srgbClr val="FDFFFE"/>
    <a:srgbClr val="FDFFFF"/>
    <a:srgbClr val="FEFEFE"/>
    <a:srgbClr val="FEFFFE"/>
    <a:srgbClr val="FFFEFE"/>
    <a:srgbClr val="FEFFFF"/>
    <a:srgbClr val="FFF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99" autoAdjust="0"/>
    <p:restoredTop sz="95892" autoAdjust="0"/>
  </p:normalViewPr>
  <p:slideViewPr>
    <p:cSldViewPr snapToGrid="0">
      <p:cViewPr>
        <p:scale>
          <a:sx n="72" d="100"/>
          <a:sy n="72" d="100"/>
        </p:scale>
        <p:origin x="588" y="-1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Feuil1!$B$1</c:f>
              <c:strCache>
                <c:ptCount val="1"/>
                <c:pt idx="0">
                  <c:v>Série 1</c:v>
                </c:pt>
              </c:strCache>
            </c:strRef>
          </c:tx>
          <c:spPr>
            <a:solidFill>
              <a:schemeClr val="accent1"/>
            </a:solidFill>
            <a:ln>
              <a:noFill/>
            </a:ln>
            <a:effectLst/>
          </c:spPr>
          <c:invertIfNegative val="0"/>
          <c:cat>
            <c:strRef>
              <c:f>Feuil1!$A$2:$A$5</c:f>
              <c:strCache>
                <c:ptCount val="4"/>
                <c:pt idx="0">
                  <c:v>Catégorie 1</c:v>
                </c:pt>
                <c:pt idx="1">
                  <c:v>Catégorie 2</c:v>
                </c:pt>
                <c:pt idx="2">
                  <c:v>Catégorie 3</c:v>
                </c:pt>
                <c:pt idx="3">
                  <c:v>Catégorie 4</c:v>
                </c:pt>
              </c:strCache>
            </c:strRef>
          </c:cat>
          <c:val>
            <c:numRef>
              <c:f>Feuil1!$B$2:$B$5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024D-4584-A344-E806E59DADA8}"/>
            </c:ext>
          </c:extLst>
        </c:ser>
        <c:ser>
          <c:idx val="1"/>
          <c:order val="1"/>
          <c:tx>
            <c:strRef>
              <c:f>Feuil1!$C$1</c:f>
              <c:strCache>
                <c:ptCount val="1"/>
                <c:pt idx="0">
                  <c:v>Série 2</c:v>
                </c:pt>
              </c:strCache>
            </c:strRef>
          </c:tx>
          <c:spPr>
            <a:solidFill>
              <a:schemeClr val="accent2"/>
            </a:solidFill>
            <a:ln>
              <a:noFill/>
            </a:ln>
            <a:effectLst/>
          </c:spPr>
          <c:invertIfNegative val="0"/>
          <c:cat>
            <c:strRef>
              <c:f>Feuil1!$A$2:$A$5</c:f>
              <c:strCache>
                <c:ptCount val="4"/>
                <c:pt idx="0">
                  <c:v>Catégorie 1</c:v>
                </c:pt>
                <c:pt idx="1">
                  <c:v>Catégorie 2</c:v>
                </c:pt>
                <c:pt idx="2">
                  <c:v>Catégorie 3</c:v>
                </c:pt>
                <c:pt idx="3">
                  <c:v>Catégorie 4</c:v>
                </c:pt>
              </c:strCache>
            </c:strRef>
          </c:cat>
          <c:val>
            <c:numRef>
              <c:f>Feuil1!$C$2:$C$5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024D-4584-A344-E806E59DADA8}"/>
            </c:ext>
          </c:extLst>
        </c:ser>
        <c:ser>
          <c:idx val="2"/>
          <c:order val="2"/>
          <c:tx>
            <c:strRef>
              <c:f>Feuil1!$D$1</c:f>
              <c:strCache>
                <c:ptCount val="1"/>
                <c:pt idx="0">
                  <c:v>Série 3</c:v>
                </c:pt>
              </c:strCache>
            </c:strRef>
          </c:tx>
          <c:spPr>
            <a:solidFill>
              <a:schemeClr val="accent3"/>
            </a:solidFill>
            <a:ln>
              <a:noFill/>
            </a:ln>
            <a:effectLst/>
          </c:spPr>
          <c:invertIfNegative val="0"/>
          <c:cat>
            <c:strRef>
              <c:f>Feuil1!$A$2:$A$5</c:f>
              <c:strCache>
                <c:ptCount val="4"/>
                <c:pt idx="0">
                  <c:v>Catégorie 1</c:v>
                </c:pt>
                <c:pt idx="1">
                  <c:v>Catégorie 2</c:v>
                </c:pt>
                <c:pt idx="2">
                  <c:v>Catégorie 3</c:v>
                </c:pt>
                <c:pt idx="3">
                  <c:v>Catégorie 4</c:v>
                </c:pt>
              </c:strCache>
            </c:strRef>
          </c:cat>
          <c:val>
            <c:numRef>
              <c:f>Feuil1!$D$2:$D$5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024D-4584-A344-E806E59DADA8}"/>
            </c:ext>
          </c:extLst>
        </c:ser>
        <c:ser>
          <c:idx val="3"/>
          <c:order val="3"/>
          <c:tx>
            <c:strRef>
              <c:f>Feuil1!$E$1</c:f>
              <c:strCache>
                <c:ptCount val="1"/>
                <c:pt idx="0">
                  <c:v>Série 4</c:v>
                </c:pt>
              </c:strCache>
            </c:strRef>
          </c:tx>
          <c:spPr>
            <a:solidFill>
              <a:schemeClr val="accent4"/>
            </a:solidFill>
            <a:ln>
              <a:noFill/>
            </a:ln>
            <a:effectLst/>
          </c:spPr>
          <c:invertIfNegative val="0"/>
          <c:cat>
            <c:strRef>
              <c:f>Feuil1!$A$2:$A$5</c:f>
              <c:strCache>
                <c:ptCount val="4"/>
                <c:pt idx="0">
                  <c:v>Catégorie 1</c:v>
                </c:pt>
                <c:pt idx="1">
                  <c:v>Catégorie 2</c:v>
                </c:pt>
                <c:pt idx="2">
                  <c:v>Catégorie 3</c:v>
                </c:pt>
                <c:pt idx="3">
                  <c:v>Catégorie 4</c:v>
                </c:pt>
              </c:strCache>
            </c:strRef>
          </c:cat>
          <c:val>
            <c:numRef>
              <c:f>Feuil1!$E$2:$E$5</c:f>
              <c:numCache>
                <c:formatCode>General</c:formatCode>
                <c:ptCount val="4"/>
                <c:pt idx="0">
                  <c:v>3</c:v>
                </c:pt>
                <c:pt idx="1">
                  <c:v>4</c:v>
                </c:pt>
                <c:pt idx="2">
                  <c:v>2</c:v>
                </c:pt>
                <c:pt idx="3">
                  <c:v>3</c:v>
                </c:pt>
              </c:numCache>
            </c:numRef>
          </c:val>
          <c:extLst>
            <c:ext xmlns:c16="http://schemas.microsoft.com/office/drawing/2014/chart" uri="{C3380CC4-5D6E-409C-BE32-E72D297353CC}">
              <c16:uniqueId val="{00000003-024D-4584-A344-E806E59DADA8}"/>
            </c:ext>
          </c:extLst>
        </c:ser>
        <c:ser>
          <c:idx val="4"/>
          <c:order val="4"/>
          <c:tx>
            <c:strRef>
              <c:f>Feuil1!$F$1</c:f>
              <c:strCache>
                <c:ptCount val="1"/>
                <c:pt idx="0">
                  <c:v>Série 5</c:v>
                </c:pt>
              </c:strCache>
            </c:strRef>
          </c:tx>
          <c:spPr>
            <a:solidFill>
              <a:schemeClr val="accent5"/>
            </a:solidFill>
            <a:ln>
              <a:noFill/>
            </a:ln>
            <a:effectLst/>
          </c:spPr>
          <c:invertIfNegative val="0"/>
          <c:cat>
            <c:strRef>
              <c:f>Feuil1!$A$2:$A$5</c:f>
              <c:strCache>
                <c:ptCount val="4"/>
                <c:pt idx="0">
                  <c:v>Catégorie 1</c:v>
                </c:pt>
                <c:pt idx="1">
                  <c:v>Catégorie 2</c:v>
                </c:pt>
                <c:pt idx="2">
                  <c:v>Catégorie 3</c:v>
                </c:pt>
                <c:pt idx="3">
                  <c:v>Catégorie 4</c:v>
                </c:pt>
              </c:strCache>
            </c:strRef>
          </c:cat>
          <c:val>
            <c:numRef>
              <c:f>Feuil1!$F$2:$F$5</c:f>
              <c:numCache>
                <c:formatCode>General</c:formatCode>
                <c:ptCount val="4"/>
                <c:pt idx="0">
                  <c:v>2</c:v>
                </c:pt>
                <c:pt idx="1">
                  <c:v>6</c:v>
                </c:pt>
                <c:pt idx="2">
                  <c:v>4</c:v>
                </c:pt>
                <c:pt idx="3">
                  <c:v>1</c:v>
                </c:pt>
              </c:numCache>
            </c:numRef>
          </c:val>
          <c:extLst>
            <c:ext xmlns:c16="http://schemas.microsoft.com/office/drawing/2014/chart" uri="{C3380CC4-5D6E-409C-BE32-E72D297353CC}">
              <c16:uniqueId val="{00000004-024D-4584-A344-E806E59DADA8}"/>
            </c:ext>
          </c:extLst>
        </c:ser>
        <c:dLbls>
          <c:showLegendKey val="0"/>
          <c:showVal val="0"/>
          <c:showCatName val="0"/>
          <c:showSerName val="0"/>
          <c:showPercent val="0"/>
          <c:showBubbleSize val="0"/>
        </c:dLbls>
        <c:gapWidth val="219"/>
        <c:overlap val="-27"/>
        <c:axId val="1248990831"/>
        <c:axId val="1249605631"/>
      </c:barChart>
      <c:catAx>
        <c:axId val="12489908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249605631"/>
        <c:crosses val="autoZero"/>
        <c:auto val="1"/>
        <c:lblAlgn val="ctr"/>
        <c:lblOffset val="100"/>
        <c:noMultiLvlLbl val="0"/>
      </c:catAx>
      <c:valAx>
        <c:axId val="124960563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2489908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6B42BB-0161-4D93-A43B-BC1E8043C970}" type="datetimeFigureOut">
              <a:rPr lang="fr-FR" smtClean="0"/>
              <a:t>09/08/2024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CE0DAB-4BE0-4CC9-B760-A7865429719E}" type="slidenum">
              <a:rPr lang="fr-FR" smtClean="0"/>
              <a:t>‹N°›</a:t>
            </a:fld>
            <a:endParaRPr lang="fr-FR"/>
          </a:p>
        </p:txBody>
      </p:sp>
    </p:spTree>
    <p:extLst>
      <p:ext uri="{BB962C8B-B14F-4D97-AF65-F5344CB8AC3E}">
        <p14:creationId xmlns:p14="http://schemas.microsoft.com/office/powerpoint/2010/main" val="3700228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UVERTU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60E9A0-7697-E6F5-6069-9498388E6F5A}"/>
              </a:ext>
            </a:extLst>
          </p:cNvPr>
          <p:cNvSpPr/>
          <p:nvPr userDrawn="1"/>
        </p:nvSpPr>
        <p:spPr>
          <a:xfrm>
            <a:off x="0" y="-1"/>
            <a:ext cx="12190476" cy="6857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093F8915-9A06-487A-AA45-F32FF371AD43}"/>
              </a:ext>
            </a:extLst>
          </p:cNvPr>
          <p:cNvSpPr>
            <a:spLocks noGrp="1"/>
          </p:cNvSpPr>
          <p:nvPr>
            <p:ph type="ctrTitle" hasCustomPrompt="1"/>
          </p:nvPr>
        </p:nvSpPr>
        <p:spPr>
          <a:xfrm>
            <a:off x="550863" y="535784"/>
            <a:ext cx="9000000" cy="2700000"/>
          </a:xfrm>
        </p:spPr>
        <p:txBody>
          <a:bodyPr anchor="t" anchorCtr="0">
            <a:noAutofit/>
          </a:bodyPr>
          <a:lstStyle>
            <a:lvl1pPr algn="l">
              <a:lnSpc>
                <a:spcPct val="90000"/>
              </a:lnSpc>
              <a:defRPr sz="9000" b="1" cap="none" baseline="0">
                <a:solidFill>
                  <a:schemeClr val="accent1"/>
                </a:solidFill>
                <a:latin typeface="+mj-lt"/>
              </a:defRPr>
            </a:lvl1pPr>
          </a:lstStyle>
          <a:p>
            <a:r>
              <a:rPr lang="fr-FR"/>
              <a:t>Titre</a:t>
            </a:r>
            <a:br>
              <a:rPr lang="fr-FR"/>
            </a:br>
            <a:r>
              <a:rPr lang="fr-FR"/>
              <a:t>général</a:t>
            </a:r>
          </a:p>
        </p:txBody>
      </p:sp>
      <p:sp>
        <p:nvSpPr>
          <p:cNvPr id="6" name="Graphique 4">
            <a:extLst>
              <a:ext uri="{FF2B5EF4-FFF2-40B4-BE49-F238E27FC236}">
                <a16:creationId xmlns:a16="http://schemas.microsoft.com/office/drawing/2014/main" id="{55E1DA25-837E-DC46-05D6-DC2CC0F72B22}"/>
              </a:ext>
            </a:extLst>
          </p:cNvPr>
          <p:cNvSpPr>
            <a:spLocks noChangeAspect="1"/>
          </p:cNvSpPr>
          <p:nvPr userDrawn="1"/>
        </p:nvSpPr>
        <p:spPr>
          <a:xfrm>
            <a:off x="10772575" y="401907"/>
            <a:ext cx="990000" cy="989975"/>
          </a:xfrm>
          <a:custGeom>
            <a:avLst/>
            <a:gdLst>
              <a:gd name="connsiteX0" fmla="*/ 809680 w 831206"/>
              <a:gd name="connsiteY0" fmla="*/ 0 h 831185"/>
              <a:gd name="connsiteX1" fmla="*/ 409344 w 831206"/>
              <a:gd name="connsiteY1" fmla="*/ 0 h 831185"/>
              <a:gd name="connsiteX2" fmla="*/ 394104 w 831206"/>
              <a:gd name="connsiteY2" fmla="*/ 6287 h 831185"/>
              <a:gd name="connsiteX3" fmla="*/ 6341 w 831206"/>
              <a:gd name="connsiteY3" fmla="*/ 394049 h 831185"/>
              <a:gd name="connsiteX4" fmla="*/ 21581 w 831206"/>
              <a:gd name="connsiteY4" fmla="*/ 430816 h 831185"/>
              <a:gd name="connsiteX5" fmla="*/ 340288 w 831206"/>
              <a:gd name="connsiteY5" fmla="*/ 430816 h 831185"/>
              <a:gd name="connsiteX6" fmla="*/ 340288 w 831206"/>
              <a:gd name="connsiteY6" fmla="*/ 232601 h 831185"/>
              <a:gd name="connsiteX7" fmla="*/ 400390 w 831206"/>
              <a:gd name="connsiteY7" fmla="*/ 232601 h 831185"/>
              <a:gd name="connsiteX8" fmla="*/ 400390 w 831206"/>
              <a:gd name="connsiteY8" fmla="*/ 809625 h 831185"/>
              <a:gd name="connsiteX9" fmla="*/ 400390 w 831206"/>
              <a:gd name="connsiteY9" fmla="*/ 809625 h 831185"/>
              <a:gd name="connsiteX10" fmla="*/ 437157 w 831206"/>
              <a:gd name="connsiteY10" fmla="*/ 824865 h 831185"/>
              <a:gd name="connsiteX11" fmla="*/ 824920 w 831206"/>
              <a:gd name="connsiteY11" fmla="*/ 437102 h 831185"/>
              <a:gd name="connsiteX12" fmla="*/ 831206 w 831206"/>
              <a:gd name="connsiteY12" fmla="*/ 421862 h 831185"/>
              <a:gd name="connsiteX13" fmla="*/ 831206 w 831206"/>
              <a:gd name="connsiteY13" fmla="*/ 21527 h 831185"/>
              <a:gd name="connsiteX14" fmla="*/ 809680 w 831206"/>
              <a:gd name="connsiteY14" fmla="*/ 0 h 831185"/>
              <a:gd name="connsiteX15" fmla="*/ 370291 w 831206"/>
              <a:gd name="connsiteY15" fmla="*/ 204121 h 831185"/>
              <a:gd name="connsiteX16" fmla="*/ 333620 w 831206"/>
              <a:gd name="connsiteY16" fmla="*/ 167450 h 831185"/>
              <a:gd name="connsiteX17" fmla="*/ 370291 w 831206"/>
              <a:gd name="connsiteY17" fmla="*/ 131255 h 831185"/>
              <a:gd name="connsiteX18" fmla="*/ 406963 w 831206"/>
              <a:gd name="connsiteY18" fmla="*/ 167450 h 831185"/>
              <a:gd name="connsiteX19" fmla="*/ 370291 w 831206"/>
              <a:gd name="connsiteY19" fmla="*/ 204121 h 831185"/>
              <a:gd name="connsiteX20" fmla="*/ 565744 w 831206"/>
              <a:gd name="connsiteY20" fmla="*/ 191738 h 831185"/>
              <a:gd name="connsiteX21" fmla="*/ 550409 w 831206"/>
              <a:gd name="connsiteY21" fmla="*/ 190024 h 831185"/>
              <a:gd name="connsiteX22" fmla="*/ 514214 w 831206"/>
              <a:gd name="connsiteY22" fmla="*/ 222409 h 831185"/>
              <a:gd name="connsiteX23" fmla="*/ 514214 w 831206"/>
              <a:gd name="connsiteY23" fmla="*/ 232601 h 831185"/>
              <a:gd name="connsiteX24" fmla="*/ 565744 w 831206"/>
              <a:gd name="connsiteY24" fmla="*/ 232601 h 831185"/>
              <a:gd name="connsiteX25" fmla="*/ 565744 w 831206"/>
              <a:gd name="connsiteY25" fmla="*/ 289751 h 831185"/>
              <a:gd name="connsiteX26" fmla="*/ 514214 w 831206"/>
              <a:gd name="connsiteY26" fmla="*/ 289751 h 831185"/>
              <a:gd name="connsiteX27" fmla="*/ 514214 w 831206"/>
              <a:gd name="connsiteY27" fmla="*/ 430816 h 831185"/>
              <a:gd name="connsiteX28" fmla="*/ 454111 w 831206"/>
              <a:gd name="connsiteY28" fmla="*/ 430816 h 831185"/>
              <a:gd name="connsiteX29" fmla="*/ 454111 w 831206"/>
              <a:gd name="connsiteY29" fmla="*/ 289751 h 831185"/>
              <a:gd name="connsiteX30" fmla="*/ 420488 w 831206"/>
              <a:gd name="connsiteY30" fmla="*/ 289751 h 831185"/>
              <a:gd name="connsiteX31" fmla="*/ 420488 w 831206"/>
              <a:gd name="connsiteY31" fmla="*/ 232601 h 831185"/>
              <a:gd name="connsiteX32" fmla="*/ 454111 w 831206"/>
              <a:gd name="connsiteY32" fmla="*/ 232601 h 831185"/>
              <a:gd name="connsiteX33" fmla="*/ 454111 w 831206"/>
              <a:gd name="connsiteY33" fmla="*/ 221075 h 831185"/>
              <a:gd name="connsiteX34" fmla="*/ 536788 w 831206"/>
              <a:gd name="connsiteY34" fmla="*/ 132874 h 831185"/>
              <a:gd name="connsiteX35" fmla="*/ 565744 w 831206"/>
              <a:gd name="connsiteY35" fmla="*/ 136303 h 831185"/>
              <a:gd name="connsiteX36" fmla="*/ 565744 w 831206"/>
              <a:gd name="connsiteY36" fmla="*/ 191738 h 831185"/>
              <a:gd name="connsiteX37" fmla="*/ 736718 w 831206"/>
              <a:gd name="connsiteY37" fmla="*/ 289751 h 831185"/>
              <a:gd name="connsiteX38" fmla="*/ 679568 w 831206"/>
              <a:gd name="connsiteY38" fmla="*/ 289751 h 831185"/>
              <a:gd name="connsiteX39" fmla="*/ 679568 w 831206"/>
              <a:gd name="connsiteY39" fmla="*/ 430816 h 831185"/>
              <a:gd name="connsiteX40" fmla="*/ 619465 w 831206"/>
              <a:gd name="connsiteY40" fmla="*/ 430816 h 831185"/>
              <a:gd name="connsiteX41" fmla="*/ 619465 w 831206"/>
              <a:gd name="connsiteY41" fmla="*/ 289751 h 831185"/>
              <a:gd name="connsiteX42" fmla="*/ 585937 w 831206"/>
              <a:gd name="connsiteY42" fmla="*/ 289751 h 831185"/>
              <a:gd name="connsiteX43" fmla="*/ 585937 w 831206"/>
              <a:gd name="connsiteY43" fmla="*/ 232601 h 831185"/>
              <a:gd name="connsiteX44" fmla="*/ 619465 w 831206"/>
              <a:gd name="connsiteY44" fmla="*/ 232601 h 831185"/>
              <a:gd name="connsiteX45" fmla="*/ 619465 w 831206"/>
              <a:gd name="connsiteY45" fmla="*/ 178022 h 831185"/>
              <a:gd name="connsiteX46" fmla="*/ 679568 w 831206"/>
              <a:gd name="connsiteY46" fmla="*/ 178022 h 831185"/>
              <a:gd name="connsiteX47" fmla="*/ 679568 w 831206"/>
              <a:gd name="connsiteY47" fmla="*/ 232601 h 831185"/>
              <a:gd name="connsiteX48" fmla="*/ 736718 w 831206"/>
              <a:gd name="connsiteY48" fmla="*/ 232601 h 831185"/>
              <a:gd name="connsiteX49" fmla="*/ 736718 w 831206"/>
              <a:gd name="connsiteY49" fmla="*/ 289751 h 831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831206" h="831185">
                <a:moveTo>
                  <a:pt x="809680" y="0"/>
                </a:moveTo>
                <a:lnTo>
                  <a:pt x="409344" y="0"/>
                </a:lnTo>
                <a:cubicBezTo>
                  <a:pt x="403629" y="0"/>
                  <a:pt x="398104" y="2286"/>
                  <a:pt x="394104" y="6287"/>
                </a:cubicBezTo>
                <a:lnTo>
                  <a:pt x="6341" y="394049"/>
                </a:lnTo>
                <a:cubicBezTo>
                  <a:pt x="-7184" y="407575"/>
                  <a:pt x="2341" y="430816"/>
                  <a:pt x="21581" y="430816"/>
                </a:cubicBezTo>
                <a:lnTo>
                  <a:pt x="340288" y="430816"/>
                </a:lnTo>
                <a:lnTo>
                  <a:pt x="340288" y="232601"/>
                </a:lnTo>
                <a:lnTo>
                  <a:pt x="400390" y="232601"/>
                </a:lnTo>
                <a:lnTo>
                  <a:pt x="400390" y="809625"/>
                </a:lnTo>
                <a:lnTo>
                  <a:pt x="400390" y="809625"/>
                </a:lnTo>
                <a:cubicBezTo>
                  <a:pt x="400390" y="828770"/>
                  <a:pt x="423631" y="838390"/>
                  <a:pt x="437157" y="824865"/>
                </a:cubicBezTo>
                <a:lnTo>
                  <a:pt x="824920" y="437102"/>
                </a:lnTo>
                <a:cubicBezTo>
                  <a:pt x="828920" y="433102"/>
                  <a:pt x="831206" y="427577"/>
                  <a:pt x="831206" y="421862"/>
                </a:cubicBezTo>
                <a:lnTo>
                  <a:pt x="831206" y="21527"/>
                </a:lnTo>
                <a:cubicBezTo>
                  <a:pt x="831206" y="9620"/>
                  <a:pt x="821586" y="0"/>
                  <a:pt x="809680" y="0"/>
                </a:cubicBezTo>
                <a:close/>
                <a:moveTo>
                  <a:pt x="370291" y="204121"/>
                </a:moveTo>
                <a:cubicBezTo>
                  <a:pt x="350289" y="204121"/>
                  <a:pt x="333620" y="187452"/>
                  <a:pt x="333620" y="167450"/>
                </a:cubicBezTo>
                <a:cubicBezTo>
                  <a:pt x="333620" y="147447"/>
                  <a:pt x="350289" y="131255"/>
                  <a:pt x="370291" y="131255"/>
                </a:cubicBezTo>
                <a:cubicBezTo>
                  <a:pt x="390294" y="131255"/>
                  <a:pt x="406963" y="147923"/>
                  <a:pt x="406963" y="167450"/>
                </a:cubicBezTo>
                <a:cubicBezTo>
                  <a:pt x="406963" y="186976"/>
                  <a:pt x="390294" y="204121"/>
                  <a:pt x="370291" y="204121"/>
                </a:cubicBezTo>
                <a:close/>
                <a:moveTo>
                  <a:pt x="565744" y="191738"/>
                </a:moveTo>
                <a:cubicBezTo>
                  <a:pt x="561458" y="190500"/>
                  <a:pt x="555553" y="190024"/>
                  <a:pt x="550409" y="190024"/>
                </a:cubicBezTo>
                <a:cubicBezTo>
                  <a:pt x="529930" y="190024"/>
                  <a:pt x="514214" y="199835"/>
                  <a:pt x="514214" y="222409"/>
                </a:cubicBezTo>
                <a:lnTo>
                  <a:pt x="514214" y="232601"/>
                </a:lnTo>
                <a:lnTo>
                  <a:pt x="565744" y="232601"/>
                </a:lnTo>
                <a:lnTo>
                  <a:pt x="565744" y="289751"/>
                </a:lnTo>
                <a:lnTo>
                  <a:pt x="514214" y="289751"/>
                </a:lnTo>
                <a:lnTo>
                  <a:pt x="514214" y="430816"/>
                </a:lnTo>
                <a:lnTo>
                  <a:pt x="454111" y="430816"/>
                </a:lnTo>
                <a:lnTo>
                  <a:pt x="454111" y="289751"/>
                </a:lnTo>
                <a:lnTo>
                  <a:pt x="420488" y="289751"/>
                </a:lnTo>
                <a:lnTo>
                  <a:pt x="420488" y="232601"/>
                </a:lnTo>
                <a:lnTo>
                  <a:pt x="454111" y="232601"/>
                </a:lnTo>
                <a:lnTo>
                  <a:pt x="454111" y="221075"/>
                </a:lnTo>
                <a:cubicBezTo>
                  <a:pt x="454111" y="165259"/>
                  <a:pt x="487830" y="132874"/>
                  <a:pt x="536788" y="132874"/>
                </a:cubicBezTo>
                <a:cubicBezTo>
                  <a:pt x="545742" y="132874"/>
                  <a:pt x="557648" y="134112"/>
                  <a:pt x="565744" y="136303"/>
                </a:cubicBezTo>
                <a:lnTo>
                  <a:pt x="565744" y="191738"/>
                </a:lnTo>
                <a:close/>
                <a:moveTo>
                  <a:pt x="736718" y="289751"/>
                </a:moveTo>
                <a:lnTo>
                  <a:pt x="679568" y="289751"/>
                </a:lnTo>
                <a:lnTo>
                  <a:pt x="679568" y="430816"/>
                </a:lnTo>
                <a:lnTo>
                  <a:pt x="619465" y="430816"/>
                </a:lnTo>
                <a:lnTo>
                  <a:pt x="619465" y="289751"/>
                </a:lnTo>
                <a:lnTo>
                  <a:pt x="585937" y="289751"/>
                </a:lnTo>
                <a:lnTo>
                  <a:pt x="585937" y="232601"/>
                </a:lnTo>
                <a:lnTo>
                  <a:pt x="619465" y="232601"/>
                </a:lnTo>
                <a:lnTo>
                  <a:pt x="619465" y="178022"/>
                </a:lnTo>
                <a:lnTo>
                  <a:pt x="679568" y="178022"/>
                </a:lnTo>
                <a:lnTo>
                  <a:pt x="679568" y="232601"/>
                </a:lnTo>
                <a:lnTo>
                  <a:pt x="736718" y="232601"/>
                </a:lnTo>
                <a:lnTo>
                  <a:pt x="736718" y="289751"/>
                </a:lnTo>
                <a:close/>
              </a:path>
            </a:pathLst>
          </a:custGeom>
          <a:solidFill>
            <a:srgbClr val="4BD7BE"/>
          </a:solidFill>
          <a:ln w="0" cap="flat">
            <a:noFill/>
            <a:prstDash val="solid"/>
            <a:miter/>
          </a:ln>
        </p:spPr>
        <p:txBody>
          <a:bodyPr rtlCol="0" anchor="ctr"/>
          <a:lstStyle/>
          <a:p>
            <a:endParaRPr lang="fr-FR"/>
          </a:p>
        </p:txBody>
      </p:sp>
      <p:sp>
        <p:nvSpPr>
          <p:cNvPr id="12" name="Espace réservé du texte 11">
            <a:extLst>
              <a:ext uri="{FF2B5EF4-FFF2-40B4-BE49-F238E27FC236}">
                <a16:creationId xmlns:a16="http://schemas.microsoft.com/office/drawing/2014/main" id="{F3B4E26E-B540-4795-9449-8F5F469B506A}"/>
              </a:ext>
            </a:extLst>
          </p:cNvPr>
          <p:cNvSpPr>
            <a:spLocks noGrp="1"/>
          </p:cNvSpPr>
          <p:nvPr>
            <p:ph type="body" sz="quarter" idx="10" hasCustomPrompt="1"/>
          </p:nvPr>
        </p:nvSpPr>
        <p:spPr>
          <a:xfrm>
            <a:off x="550863" y="6235908"/>
            <a:ext cx="9000000" cy="252000"/>
          </a:xfrm>
        </p:spPr>
        <p:txBody>
          <a:bodyPr anchor="b" anchorCtr="0">
            <a:normAutofit/>
          </a:bodyPr>
          <a:lstStyle>
            <a:lvl1pPr>
              <a:defRPr sz="1200" b="0" i="0" baseline="0">
                <a:solidFill>
                  <a:schemeClr val="bg1"/>
                </a:solidFill>
              </a:defRPr>
            </a:lvl1pPr>
          </a:lstStyle>
          <a:p>
            <a:pPr lvl="0"/>
            <a:r>
              <a:rPr lang="fr-FR"/>
              <a:t>Date / Auteur.e.s / Références</a:t>
            </a:r>
          </a:p>
        </p:txBody>
      </p:sp>
    </p:spTree>
    <p:extLst>
      <p:ext uri="{BB962C8B-B14F-4D97-AF65-F5344CB8AC3E}">
        <p14:creationId xmlns:p14="http://schemas.microsoft.com/office/powerpoint/2010/main" val="243998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hiffres-Clé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772678-7ADE-477C-B11D-739CE63A0F86}"/>
              </a:ext>
            </a:extLst>
          </p:cNvPr>
          <p:cNvSpPr>
            <a:spLocks noGrp="1"/>
          </p:cNvSpPr>
          <p:nvPr>
            <p:ph type="title" hasCustomPrompt="1"/>
          </p:nvPr>
        </p:nvSpPr>
        <p:spPr>
          <a:xfrm>
            <a:off x="550865" y="1636395"/>
            <a:ext cx="3420000" cy="1800000"/>
          </a:xfrm>
        </p:spPr>
        <p:txBody>
          <a:bodyPr>
            <a:normAutofit/>
          </a:bodyPr>
          <a:lstStyle>
            <a:lvl1pPr algn="ctr">
              <a:defRPr sz="8500" b="0"/>
            </a:lvl1pPr>
          </a:lstStyle>
          <a:p>
            <a:r>
              <a:rPr lang="fr-FR"/>
              <a:t>50 %</a:t>
            </a:r>
          </a:p>
        </p:txBody>
      </p:sp>
      <p:sp>
        <p:nvSpPr>
          <p:cNvPr id="4" name="Espace réservé du pied de page 3">
            <a:extLst>
              <a:ext uri="{FF2B5EF4-FFF2-40B4-BE49-F238E27FC236}">
                <a16:creationId xmlns:a16="http://schemas.microsoft.com/office/drawing/2014/main" id="{C53CE879-58BA-D1D1-31AD-B34D9E9EBB9D}"/>
              </a:ext>
            </a:extLst>
          </p:cNvPr>
          <p:cNvSpPr>
            <a:spLocks noGrp="1"/>
          </p:cNvSpPr>
          <p:nvPr>
            <p:ph type="ftr" sz="quarter" idx="15"/>
          </p:nvPr>
        </p:nvSpPr>
        <p:spPr>
          <a:xfrm>
            <a:off x="550864" y="6093502"/>
            <a:ext cx="4824412" cy="397548"/>
          </a:xfrm>
        </p:spPr>
        <p:txBody>
          <a:bodyPr/>
          <a:lstStyle/>
          <a:p>
            <a:pPr algn="l"/>
            <a:r>
              <a:rPr lang="fr-FR"/>
              <a:t>Titre général : Onglet “Insertion”&gt;“En-tête/ Pied”&gt;“Appliquer partout”</a:t>
            </a:r>
          </a:p>
        </p:txBody>
      </p:sp>
      <p:sp>
        <p:nvSpPr>
          <p:cNvPr id="5" name="Espace réservé du numéro de diapositive 4">
            <a:extLst>
              <a:ext uri="{FF2B5EF4-FFF2-40B4-BE49-F238E27FC236}">
                <a16:creationId xmlns:a16="http://schemas.microsoft.com/office/drawing/2014/main" id="{22D60228-841F-00B9-78C3-005E6B43B201}"/>
              </a:ext>
            </a:extLst>
          </p:cNvPr>
          <p:cNvSpPr>
            <a:spLocks noGrp="1"/>
          </p:cNvSpPr>
          <p:nvPr>
            <p:ph type="sldNum" sz="quarter" idx="16"/>
          </p:nvPr>
        </p:nvSpPr>
        <p:spPr/>
        <p:txBody>
          <a:bodyPr/>
          <a:lstStyle/>
          <a:p>
            <a:fld id="{EF18FDA3-B4B7-4D23-9326-6D1D4F0C50F8}" type="slidenum">
              <a:rPr lang="fr-FR" smtClean="0"/>
              <a:pPr/>
              <a:t>‹N°›</a:t>
            </a:fld>
            <a:endParaRPr lang="fr-FR"/>
          </a:p>
        </p:txBody>
      </p:sp>
      <p:sp>
        <p:nvSpPr>
          <p:cNvPr id="3" name="Espace réservé du texte 7">
            <a:extLst>
              <a:ext uri="{FF2B5EF4-FFF2-40B4-BE49-F238E27FC236}">
                <a16:creationId xmlns:a16="http://schemas.microsoft.com/office/drawing/2014/main" id="{808C3FA6-894E-0825-BF7C-E0EA3FDA6EAE}"/>
              </a:ext>
            </a:extLst>
          </p:cNvPr>
          <p:cNvSpPr>
            <a:spLocks noGrp="1"/>
          </p:cNvSpPr>
          <p:nvPr>
            <p:ph type="body" sz="quarter" idx="17" hasCustomPrompt="1"/>
          </p:nvPr>
        </p:nvSpPr>
        <p:spPr>
          <a:xfrm>
            <a:off x="6095999" y="6095050"/>
            <a:ext cx="4824411" cy="396000"/>
          </a:xfrm>
        </p:spPr>
        <p:txBody>
          <a:bodyPr anchor="b" anchorCtr="0">
            <a:noAutofit/>
          </a:bodyPr>
          <a:lstStyle>
            <a:lvl1pPr>
              <a:spcBef>
                <a:spcPts val="0"/>
              </a:spcBef>
              <a:spcAft>
                <a:spcPts val="0"/>
              </a:spcAft>
              <a:defRPr sz="1100" b="0" baseline="0"/>
            </a:lvl1pPr>
          </a:lstStyle>
          <a:p>
            <a:pPr lvl="0"/>
            <a:r>
              <a:rPr lang="fr-FR"/>
              <a:t>Titre du chapitre (facultatif pour les présentations courtes)</a:t>
            </a:r>
          </a:p>
        </p:txBody>
      </p:sp>
      <p:sp>
        <p:nvSpPr>
          <p:cNvPr id="10" name="Espace réservé du texte 9">
            <a:extLst>
              <a:ext uri="{FF2B5EF4-FFF2-40B4-BE49-F238E27FC236}">
                <a16:creationId xmlns:a16="http://schemas.microsoft.com/office/drawing/2014/main" id="{6C77C9B1-E41C-E0C5-1F03-EAC60CABAA2A}"/>
              </a:ext>
            </a:extLst>
          </p:cNvPr>
          <p:cNvSpPr>
            <a:spLocks noGrp="1"/>
          </p:cNvSpPr>
          <p:nvPr>
            <p:ph type="body" sz="quarter" idx="19" hasCustomPrompt="1"/>
          </p:nvPr>
        </p:nvSpPr>
        <p:spPr>
          <a:xfrm>
            <a:off x="550865" y="3489735"/>
            <a:ext cx="3420000" cy="2279240"/>
          </a:xfrm>
        </p:spPr>
        <p:txBody>
          <a:bodyPr>
            <a:noAutofit/>
          </a:bodyPr>
          <a:lstStyle>
            <a:lvl1pPr algn="ctr">
              <a:spcBef>
                <a:spcPts val="300"/>
              </a:spcBef>
              <a:defRPr sz="1600" b="0" baseline="0"/>
            </a:lvl1pPr>
          </a:lstStyle>
          <a:p>
            <a:r>
              <a:rPr lang="fr-FR"/>
              <a:t>Taux… ipsum dolor sit amet, poroto adipiscing elit bogozo et dolor sit amet, conseer adipiscin elit, sed diam nonummy.</a:t>
            </a:r>
          </a:p>
        </p:txBody>
      </p:sp>
      <p:sp>
        <p:nvSpPr>
          <p:cNvPr id="11" name="Espace réservé du texte 9">
            <a:extLst>
              <a:ext uri="{FF2B5EF4-FFF2-40B4-BE49-F238E27FC236}">
                <a16:creationId xmlns:a16="http://schemas.microsoft.com/office/drawing/2014/main" id="{DD450A3A-88B6-AE7E-86E6-7F9DD41A3277}"/>
              </a:ext>
            </a:extLst>
          </p:cNvPr>
          <p:cNvSpPr>
            <a:spLocks noGrp="1"/>
          </p:cNvSpPr>
          <p:nvPr>
            <p:ph type="body" sz="quarter" idx="20" hasCustomPrompt="1"/>
          </p:nvPr>
        </p:nvSpPr>
        <p:spPr>
          <a:xfrm>
            <a:off x="4386000" y="3489735"/>
            <a:ext cx="3420000" cy="2279240"/>
          </a:xfrm>
        </p:spPr>
        <p:txBody>
          <a:bodyPr>
            <a:noAutofit/>
          </a:bodyPr>
          <a:lstStyle>
            <a:lvl1pPr algn="ctr">
              <a:spcBef>
                <a:spcPts val="300"/>
              </a:spcBef>
              <a:defRPr sz="1600" b="0" baseline="0"/>
            </a:lvl1pPr>
          </a:lstStyle>
          <a:p>
            <a:r>
              <a:rPr lang="fr-FR"/>
              <a:t>Chiffre… ipsum dolor sit amet, conser poroto adipiscing elit bogozo et dolor sit amet, conseer adipiscin elit, sed diam nonummy.</a:t>
            </a:r>
          </a:p>
        </p:txBody>
      </p:sp>
      <p:sp>
        <p:nvSpPr>
          <p:cNvPr id="14" name="Espace réservé du texte 13">
            <a:extLst>
              <a:ext uri="{FF2B5EF4-FFF2-40B4-BE49-F238E27FC236}">
                <a16:creationId xmlns:a16="http://schemas.microsoft.com/office/drawing/2014/main" id="{33261162-384F-B822-17A9-1C71DD2FB9B6}"/>
              </a:ext>
            </a:extLst>
          </p:cNvPr>
          <p:cNvSpPr>
            <a:spLocks noGrp="1"/>
          </p:cNvSpPr>
          <p:nvPr>
            <p:ph type="body" sz="quarter" idx="21" hasCustomPrompt="1"/>
          </p:nvPr>
        </p:nvSpPr>
        <p:spPr>
          <a:xfrm>
            <a:off x="4386000" y="1628775"/>
            <a:ext cx="3420000" cy="1800225"/>
          </a:xfrm>
        </p:spPr>
        <p:txBody>
          <a:bodyPr>
            <a:noAutofit/>
          </a:bodyPr>
          <a:lstStyle>
            <a:lvl1pPr algn="ctr">
              <a:defRPr sz="8500" b="0" baseline="0"/>
            </a:lvl1pPr>
          </a:lstStyle>
          <a:p>
            <a:pPr lvl="0"/>
            <a:r>
              <a:rPr lang="fr-FR"/>
              <a:t>30 M€</a:t>
            </a:r>
          </a:p>
        </p:txBody>
      </p:sp>
      <p:sp>
        <p:nvSpPr>
          <p:cNvPr id="6" name="Espace réservé du texte 9">
            <a:extLst>
              <a:ext uri="{FF2B5EF4-FFF2-40B4-BE49-F238E27FC236}">
                <a16:creationId xmlns:a16="http://schemas.microsoft.com/office/drawing/2014/main" id="{782FA0F9-5B2D-5E3C-C5EB-14C6F720361E}"/>
              </a:ext>
            </a:extLst>
          </p:cNvPr>
          <p:cNvSpPr>
            <a:spLocks noGrp="1"/>
          </p:cNvSpPr>
          <p:nvPr>
            <p:ph type="body" sz="quarter" idx="22" hasCustomPrompt="1"/>
          </p:nvPr>
        </p:nvSpPr>
        <p:spPr>
          <a:xfrm>
            <a:off x="8221135" y="3489735"/>
            <a:ext cx="3420000" cy="2279240"/>
          </a:xfrm>
        </p:spPr>
        <p:txBody>
          <a:bodyPr>
            <a:noAutofit/>
          </a:bodyPr>
          <a:lstStyle>
            <a:lvl1pPr algn="ctr">
              <a:spcBef>
                <a:spcPts val="300"/>
              </a:spcBef>
              <a:defRPr sz="1600" b="0" baseline="0"/>
            </a:lvl1pPr>
          </a:lstStyle>
          <a:p>
            <a:r>
              <a:rPr lang="fr-FR"/>
              <a:t>Collaborateurs… ipsum dolor sit amet, conser poroto adipiscing elit bogozo et dolor sit amet, conseer adipiscin elit, sed diam.</a:t>
            </a:r>
          </a:p>
        </p:txBody>
      </p:sp>
      <p:sp>
        <p:nvSpPr>
          <p:cNvPr id="7" name="Espace réservé du texte 13">
            <a:extLst>
              <a:ext uri="{FF2B5EF4-FFF2-40B4-BE49-F238E27FC236}">
                <a16:creationId xmlns:a16="http://schemas.microsoft.com/office/drawing/2014/main" id="{E24A6AA4-EF0E-B9D2-BE1F-AF14A631FB8C}"/>
              </a:ext>
            </a:extLst>
          </p:cNvPr>
          <p:cNvSpPr>
            <a:spLocks noGrp="1"/>
          </p:cNvSpPr>
          <p:nvPr>
            <p:ph type="body" sz="quarter" idx="23" hasCustomPrompt="1"/>
          </p:nvPr>
        </p:nvSpPr>
        <p:spPr>
          <a:xfrm>
            <a:off x="8221135" y="1628775"/>
            <a:ext cx="3420000" cy="1800225"/>
          </a:xfrm>
        </p:spPr>
        <p:txBody>
          <a:bodyPr>
            <a:noAutofit/>
          </a:bodyPr>
          <a:lstStyle>
            <a:lvl1pPr algn="ctr">
              <a:defRPr sz="8500" b="0" baseline="0"/>
            </a:lvl1pPr>
          </a:lstStyle>
          <a:p>
            <a:pPr lvl="0"/>
            <a:r>
              <a:rPr lang="fr-FR"/>
              <a:t>20</a:t>
            </a:r>
          </a:p>
        </p:txBody>
      </p:sp>
    </p:spTree>
    <p:extLst>
      <p:ext uri="{BB962C8B-B14F-4D97-AF65-F5344CB8AC3E}">
        <p14:creationId xmlns:p14="http://schemas.microsoft.com/office/powerpoint/2010/main" val="279640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 Chiffres-Clé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772678-7ADE-477C-B11D-739CE63A0F86}"/>
              </a:ext>
            </a:extLst>
          </p:cNvPr>
          <p:cNvSpPr>
            <a:spLocks noGrp="1"/>
          </p:cNvSpPr>
          <p:nvPr>
            <p:ph type="title" hasCustomPrompt="1"/>
          </p:nvPr>
        </p:nvSpPr>
        <p:spPr>
          <a:xfrm>
            <a:off x="550865" y="1636395"/>
            <a:ext cx="2448000" cy="1800000"/>
          </a:xfrm>
        </p:spPr>
        <p:txBody>
          <a:bodyPr>
            <a:normAutofit/>
          </a:bodyPr>
          <a:lstStyle>
            <a:lvl1pPr algn="ctr">
              <a:defRPr sz="7000" b="0" baseline="0"/>
            </a:lvl1pPr>
          </a:lstStyle>
          <a:p>
            <a:r>
              <a:rPr lang="fr-FR"/>
              <a:t>50 %</a:t>
            </a:r>
          </a:p>
        </p:txBody>
      </p:sp>
      <p:sp>
        <p:nvSpPr>
          <p:cNvPr id="4" name="Espace réservé du pied de page 3">
            <a:extLst>
              <a:ext uri="{FF2B5EF4-FFF2-40B4-BE49-F238E27FC236}">
                <a16:creationId xmlns:a16="http://schemas.microsoft.com/office/drawing/2014/main" id="{C53CE879-58BA-D1D1-31AD-B34D9E9EBB9D}"/>
              </a:ext>
            </a:extLst>
          </p:cNvPr>
          <p:cNvSpPr>
            <a:spLocks noGrp="1"/>
          </p:cNvSpPr>
          <p:nvPr>
            <p:ph type="ftr" sz="quarter" idx="15"/>
          </p:nvPr>
        </p:nvSpPr>
        <p:spPr>
          <a:xfrm>
            <a:off x="550864" y="6093502"/>
            <a:ext cx="4824412" cy="397548"/>
          </a:xfrm>
        </p:spPr>
        <p:txBody>
          <a:bodyPr/>
          <a:lstStyle/>
          <a:p>
            <a:pPr algn="l"/>
            <a:r>
              <a:rPr lang="fr-FR"/>
              <a:t>Titre général : Onglet “Insertion”&gt;“En-tête/ Pied”&gt;“Appliquer partout”</a:t>
            </a:r>
          </a:p>
        </p:txBody>
      </p:sp>
      <p:sp>
        <p:nvSpPr>
          <p:cNvPr id="5" name="Espace réservé du numéro de diapositive 4">
            <a:extLst>
              <a:ext uri="{FF2B5EF4-FFF2-40B4-BE49-F238E27FC236}">
                <a16:creationId xmlns:a16="http://schemas.microsoft.com/office/drawing/2014/main" id="{22D60228-841F-00B9-78C3-005E6B43B201}"/>
              </a:ext>
            </a:extLst>
          </p:cNvPr>
          <p:cNvSpPr>
            <a:spLocks noGrp="1"/>
          </p:cNvSpPr>
          <p:nvPr>
            <p:ph type="sldNum" sz="quarter" idx="16"/>
          </p:nvPr>
        </p:nvSpPr>
        <p:spPr/>
        <p:txBody>
          <a:bodyPr/>
          <a:lstStyle/>
          <a:p>
            <a:fld id="{EF18FDA3-B4B7-4D23-9326-6D1D4F0C50F8}" type="slidenum">
              <a:rPr lang="fr-FR" smtClean="0"/>
              <a:pPr/>
              <a:t>‹N°›</a:t>
            </a:fld>
            <a:endParaRPr lang="fr-FR"/>
          </a:p>
        </p:txBody>
      </p:sp>
      <p:sp>
        <p:nvSpPr>
          <p:cNvPr id="3" name="Espace réservé du texte 7">
            <a:extLst>
              <a:ext uri="{FF2B5EF4-FFF2-40B4-BE49-F238E27FC236}">
                <a16:creationId xmlns:a16="http://schemas.microsoft.com/office/drawing/2014/main" id="{808C3FA6-894E-0825-BF7C-E0EA3FDA6EAE}"/>
              </a:ext>
            </a:extLst>
          </p:cNvPr>
          <p:cNvSpPr>
            <a:spLocks noGrp="1"/>
          </p:cNvSpPr>
          <p:nvPr>
            <p:ph type="body" sz="quarter" idx="17" hasCustomPrompt="1"/>
          </p:nvPr>
        </p:nvSpPr>
        <p:spPr>
          <a:xfrm>
            <a:off x="6095999" y="6095050"/>
            <a:ext cx="4824411" cy="396000"/>
          </a:xfrm>
        </p:spPr>
        <p:txBody>
          <a:bodyPr anchor="b" anchorCtr="0">
            <a:noAutofit/>
          </a:bodyPr>
          <a:lstStyle>
            <a:lvl1pPr>
              <a:spcBef>
                <a:spcPts val="0"/>
              </a:spcBef>
              <a:spcAft>
                <a:spcPts val="0"/>
              </a:spcAft>
              <a:defRPr sz="1100" b="0" baseline="0"/>
            </a:lvl1pPr>
          </a:lstStyle>
          <a:p>
            <a:pPr lvl="0"/>
            <a:r>
              <a:rPr lang="fr-FR"/>
              <a:t>Titre du chapitre (facultatif pour les présentations courtes)</a:t>
            </a:r>
          </a:p>
        </p:txBody>
      </p:sp>
      <p:sp>
        <p:nvSpPr>
          <p:cNvPr id="10" name="Espace réservé du texte 9">
            <a:extLst>
              <a:ext uri="{FF2B5EF4-FFF2-40B4-BE49-F238E27FC236}">
                <a16:creationId xmlns:a16="http://schemas.microsoft.com/office/drawing/2014/main" id="{6C77C9B1-E41C-E0C5-1F03-EAC60CABAA2A}"/>
              </a:ext>
            </a:extLst>
          </p:cNvPr>
          <p:cNvSpPr>
            <a:spLocks noGrp="1"/>
          </p:cNvSpPr>
          <p:nvPr>
            <p:ph type="body" sz="quarter" idx="19" hasCustomPrompt="1"/>
          </p:nvPr>
        </p:nvSpPr>
        <p:spPr>
          <a:xfrm>
            <a:off x="550865" y="3489735"/>
            <a:ext cx="2448000" cy="2279240"/>
          </a:xfrm>
        </p:spPr>
        <p:txBody>
          <a:bodyPr>
            <a:noAutofit/>
          </a:bodyPr>
          <a:lstStyle>
            <a:lvl1pPr algn="ctr">
              <a:spcBef>
                <a:spcPts val="300"/>
              </a:spcBef>
              <a:defRPr sz="1400" b="0" baseline="0"/>
            </a:lvl1pPr>
          </a:lstStyle>
          <a:p>
            <a:r>
              <a:rPr lang="fr-FR"/>
              <a:t>Taux… ipsum dolor sit amet, conser poroto adipiscing elit bogozo et dolor sit amet, conseer adipiscin elit, sed diam nonummy.</a:t>
            </a:r>
          </a:p>
        </p:txBody>
      </p:sp>
      <p:sp>
        <p:nvSpPr>
          <p:cNvPr id="11" name="Espace réservé du texte 9">
            <a:extLst>
              <a:ext uri="{FF2B5EF4-FFF2-40B4-BE49-F238E27FC236}">
                <a16:creationId xmlns:a16="http://schemas.microsoft.com/office/drawing/2014/main" id="{DD450A3A-88B6-AE7E-86E6-7F9DD41A3277}"/>
              </a:ext>
            </a:extLst>
          </p:cNvPr>
          <p:cNvSpPr>
            <a:spLocks noGrp="1"/>
          </p:cNvSpPr>
          <p:nvPr>
            <p:ph type="body" sz="quarter" idx="20" hasCustomPrompt="1"/>
          </p:nvPr>
        </p:nvSpPr>
        <p:spPr>
          <a:xfrm>
            <a:off x="3431622" y="3489735"/>
            <a:ext cx="2448000" cy="2279240"/>
          </a:xfrm>
        </p:spPr>
        <p:txBody>
          <a:bodyPr>
            <a:noAutofit/>
          </a:bodyPr>
          <a:lstStyle>
            <a:lvl1pPr algn="ctr">
              <a:spcBef>
                <a:spcPts val="300"/>
              </a:spcBef>
              <a:defRPr sz="1400" b="0" baseline="0"/>
            </a:lvl1pPr>
          </a:lstStyle>
          <a:p>
            <a:r>
              <a:rPr lang="fr-FR"/>
              <a:t>Chiffre… ipsum dolor sit, conser poroto adipiscing elit bogozo et dolor sit amet, conseer adipiscin elit, sed diam nonummy.</a:t>
            </a:r>
          </a:p>
        </p:txBody>
      </p:sp>
      <p:sp>
        <p:nvSpPr>
          <p:cNvPr id="14" name="Espace réservé du texte 13">
            <a:extLst>
              <a:ext uri="{FF2B5EF4-FFF2-40B4-BE49-F238E27FC236}">
                <a16:creationId xmlns:a16="http://schemas.microsoft.com/office/drawing/2014/main" id="{33261162-384F-B822-17A9-1C71DD2FB9B6}"/>
              </a:ext>
            </a:extLst>
          </p:cNvPr>
          <p:cNvSpPr>
            <a:spLocks noGrp="1"/>
          </p:cNvSpPr>
          <p:nvPr>
            <p:ph type="body" sz="quarter" idx="21" hasCustomPrompt="1"/>
          </p:nvPr>
        </p:nvSpPr>
        <p:spPr>
          <a:xfrm>
            <a:off x="3431622" y="1628775"/>
            <a:ext cx="2448000" cy="1800225"/>
          </a:xfrm>
        </p:spPr>
        <p:txBody>
          <a:bodyPr>
            <a:noAutofit/>
          </a:bodyPr>
          <a:lstStyle>
            <a:lvl1pPr algn="ctr">
              <a:defRPr sz="7000" b="0" baseline="0"/>
            </a:lvl1pPr>
          </a:lstStyle>
          <a:p>
            <a:pPr lvl="0"/>
            <a:r>
              <a:rPr lang="fr-FR"/>
              <a:t>30M€</a:t>
            </a:r>
          </a:p>
        </p:txBody>
      </p:sp>
      <p:sp>
        <p:nvSpPr>
          <p:cNvPr id="6" name="Espace réservé du texte 9">
            <a:extLst>
              <a:ext uri="{FF2B5EF4-FFF2-40B4-BE49-F238E27FC236}">
                <a16:creationId xmlns:a16="http://schemas.microsoft.com/office/drawing/2014/main" id="{782FA0F9-5B2D-5E3C-C5EB-14C6F720361E}"/>
              </a:ext>
            </a:extLst>
          </p:cNvPr>
          <p:cNvSpPr>
            <a:spLocks noGrp="1"/>
          </p:cNvSpPr>
          <p:nvPr>
            <p:ph type="body" sz="quarter" idx="22" hasCustomPrompt="1"/>
          </p:nvPr>
        </p:nvSpPr>
        <p:spPr>
          <a:xfrm>
            <a:off x="6312379" y="3489735"/>
            <a:ext cx="2448000" cy="2279240"/>
          </a:xfrm>
        </p:spPr>
        <p:txBody>
          <a:bodyPr>
            <a:noAutofit/>
          </a:bodyPr>
          <a:lstStyle>
            <a:lvl1pPr algn="ctr">
              <a:spcBef>
                <a:spcPts val="300"/>
              </a:spcBef>
              <a:defRPr sz="1400" b="0" baseline="0"/>
            </a:lvl1pPr>
          </a:lstStyle>
          <a:p>
            <a:r>
              <a:rPr lang="fr-FR"/>
              <a:t>Collaborateurs… ipsum dolor sit, conser poroto adipiscing elit bogozo et dolor sit amet, conseer adipiscin elit, sed diam.</a:t>
            </a:r>
          </a:p>
        </p:txBody>
      </p:sp>
      <p:sp>
        <p:nvSpPr>
          <p:cNvPr id="7" name="Espace réservé du texte 13">
            <a:extLst>
              <a:ext uri="{FF2B5EF4-FFF2-40B4-BE49-F238E27FC236}">
                <a16:creationId xmlns:a16="http://schemas.microsoft.com/office/drawing/2014/main" id="{E24A6AA4-EF0E-B9D2-BE1F-AF14A631FB8C}"/>
              </a:ext>
            </a:extLst>
          </p:cNvPr>
          <p:cNvSpPr>
            <a:spLocks noGrp="1"/>
          </p:cNvSpPr>
          <p:nvPr>
            <p:ph type="body" sz="quarter" idx="23" hasCustomPrompt="1"/>
          </p:nvPr>
        </p:nvSpPr>
        <p:spPr>
          <a:xfrm>
            <a:off x="6312379" y="1628775"/>
            <a:ext cx="2448000" cy="1800225"/>
          </a:xfrm>
        </p:spPr>
        <p:txBody>
          <a:bodyPr>
            <a:noAutofit/>
          </a:bodyPr>
          <a:lstStyle>
            <a:lvl1pPr algn="ctr">
              <a:defRPr sz="7000" b="0" baseline="0"/>
            </a:lvl1pPr>
          </a:lstStyle>
          <a:p>
            <a:pPr lvl="0"/>
            <a:r>
              <a:rPr lang="fr-FR"/>
              <a:t>20</a:t>
            </a:r>
          </a:p>
        </p:txBody>
      </p:sp>
      <p:sp>
        <p:nvSpPr>
          <p:cNvPr id="8" name="Espace réservé du texte 9">
            <a:extLst>
              <a:ext uri="{FF2B5EF4-FFF2-40B4-BE49-F238E27FC236}">
                <a16:creationId xmlns:a16="http://schemas.microsoft.com/office/drawing/2014/main" id="{1C0C640C-FB7A-90B2-7C0A-1F4FC1CA4527}"/>
              </a:ext>
            </a:extLst>
          </p:cNvPr>
          <p:cNvSpPr>
            <a:spLocks noGrp="1"/>
          </p:cNvSpPr>
          <p:nvPr>
            <p:ph type="body" sz="quarter" idx="24" hasCustomPrompt="1"/>
          </p:nvPr>
        </p:nvSpPr>
        <p:spPr>
          <a:xfrm>
            <a:off x="9193135" y="3489735"/>
            <a:ext cx="2448000" cy="2279240"/>
          </a:xfrm>
        </p:spPr>
        <p:txBody>
          <a:bodyPr>
            <a:noAutofit/>
          </a:bodyPr>
          <a:lstStyle>
            <a:lvl1pPr algn="ctr">
              <a:spcBef>
                <a:spcPts val="300"/>
              </a:spcBef>
              <a:defRPr sz="1400" b="0" baseline="0"/>
            </a:lvl1pPr>
          </a:lstStyle>
          <a:p>
            <a:r>
              <a:rPr lang="fr-FR"/>
              <a:t>Délai moyen… sit amet, conser poroto adipiscing elit bogozo et dolor sit amet, conseer adipiscin elit, sed diam nonummy.</a:t>
            </a:r>
          </a:p>
        </p:txBody>
      </p:sp>
      <p:sp>
        <p:nvSpPr>
          <p:cNvPr id="9" name="Espace réservé du texte 13">
            <a:extLst>
              <a:ext uri="{FF2B5EF4-FFF2-40B4-BE49-F238E27FC236}">
                <a16:creationId xmlns:a16="http://schemas.microsoft.com/office/drawing/2014/main" id="{729192FC-B7C7-3104-0429-2633C0E11B7A}"/>
              </a:ext>
            </a:extLst>
          </p:cNvPr>
          <p:cNvSpPr>
            <a:spLocks noGrp="1"/>
          </p:cNvSpPr>
          <p:nvPr>
            <p:ph type="body" sz="quarter" idx="25" hasCustomPrompt="1"/>
          </p:nvPr>
        </p:nvSpPr>
        <p:spPr>
          <a:xfrm>
            <a:off x="9193135" y="1628775"/>
            <a:ext cx="2448000" cy="1800225"/>
          </a:xfrm>
        </p:spPr>
        <p:txBody>
          <a:bodyPr>
            <a:noAutofit/>
          </a:bodyPr>
          <a:lstStyle>
            <a:lvl1pPr algn="ctr">
              <a:defRPr sz="7000" b="0" baseline="0"/>
            </a:lvl1pPr>
          </a:lstStyle>
          <a:p>
            <a:pPr lvl="0"/>
            <a:r>
              <a:rPr lang="fr-FR"/>
              <a:t>1h</a:t>
            </a:r>
          </a:p>
        </p:txBody>
      </p:sp>
    </p:spTree>
    <p:extLst>
      <p:ext uri="{BB962C8B-B14F-4D97-AF65-F5344CB8AC3E}">
        <p14:creationId xmlns:p14="http://schemas.microsoft.com/office/powerpoint/2010/main" val="2053851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dées force">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7359F989-C339-2A74-F72D-F93B766B442C}"/>
              </a:ext>
            </a:extLst>
          </p:cNvPr>
          <p:cNvSpPr>
            <a:spLocks noGrp="1"/>
          </p:cNvSpPr>
          <p:nvPr>
            <p:ph type="ftr" sz="quarter" idx="11"/>
          </p:nvPr>
        </p:nvSpPr>
        <p:spPr/>
        <p:txBody>
          <a:bodyPr/>
          <a:lstStyle/>
          <a:p>
            <a:pPr algn="l"/>
            <a:r>
              <a:rPr lang="fr-FR"/>
              <a:t>Titre général : Onglet “Insertion”&gt;“En-tête/ Pied”&gt;“Appliquer partout”</a:t>
            </a:r>
          </a:p>
        </p:txBody>
      </p:sp>
      <p:sp>
        <p:nvSpPr>
          <p:cNvPr id="5" name="Espace réservé du numéro de diapositive 4">
            <a:extLst>
              <a:ext uri="{FF2B5EF4-FFF2-40B4-BE49-F238E27FC236}">
                <a16:creationId xmlns:a16="http://schemas.microsoft.com/office/drawing/2014/main" id="{F0936DFD-4082-6D22-B5C1-CCD9C4F2F23E}"/>
              </a:ext>
            </a:extLst>
          </p:cNvPr>
          <p:cNvSpPr>
            <a:spLocks noGrp="1"/>
          </p:cNvSpPr>
          <p:nvPr>
            <p:ph type="sldNum" sz="quarter" idx="12"/>
          </p:nvPr>
        </p:nvSpPr>
        <p:spPr/>
        <p:txBody>
          <a:bodyPr/>
          <a:lstStyle/>
          <a:p>
            <a:fld id="{EF18FDA3-B4B7-4D23-9326-6D1D4F0C50F8}" type="slidenum">
              <a:rPr lang="fr-FR" smtClean="0"/>
              <a:pPr/>
              <a:t>‹N°›</a:t>
            </a:fld>
            <a:endParaRPr lang="fr-FR"/>
          </a:p>
        </p:txBody>
      </p:sp>
      <p:sp>
        <p:nvSpPr>
          <p:cNvPr id="9" name="Espace réservé du texte 8">
            <a:extLst>
              <a:ext uri="{FF2B5EF4-FFF2-40B4-BE49-F238E27FC236}">
                <a16:creationId xmlns:a16="http://schemas.microsoft.com/office/drawing/2014/main" id="{CDA780C8-F61A-6696-D449-CF5B3381C998}"/>
              </a:ext>
            </a:extLst>
          </p:cNvPr>
          <p:cNvSpPr>
            <a:spLocks noGrp="1"/>
          </p:cNvSpPr>
          <p:nvPr>
            <p:ph type="body" sz="quarter" idx="13" hasCustomPrompt="1"/>
          </p:nvPr>
        </p:nvSpPr>
        <p:spPr>
          <a:xfrm>
            <a:off x="550863" y="2300288"/>
            <a:ext cx="5220000" cy="1244600"/>
          </a:xfrm>
        </p:spPr>
        <p:txBody>
          <a:bodyPr/>
          <a:lstStyle>
            <a:lvl1pPr>
              <a:spcBef>
                <a:spcPts val="0"/>
              </a:spcBef>
              <a:spcAft>
                <a:spcPts val="0"/>
              </a:spcAft>
              <a:defRPr/>
            </a:lvl1pPr>
          </a:lstStyle>
          <a:p>
            <a:pPr lvl="0"/>
            <a:r>
              <a:rPr lang="fr-FR"/>
              <a:t>Votre message / Idée force.</a:t>
            </a:r>
            <a:br>
              <a:rPr lang="fr-FR"/>
            </a:br>
            <a:r>
              <a:rPr lang="fr-FR"/>
              <a:t>Sed diam nonummy nibh euismod tincidunt ut laoreet dolore </a:t>
            </a:r>
          </a:p>
          <a:p>
            <a:pPr lvl="0"/>
            <a:endParaRPr lang="fr-FR"/>
          </a:p>
        </p:txBody>
      </p:sp>
      <p:sp>
        <p:nvSpPr>
          <p:cNvPr id="10" name="Espace réservé du texte 8">
            <a:extLst>
              <a:ext uri="{FF2B5EF4-FFF2-40B4-BE49-F238E27FC236}">
                <a16:creationId xmlns:a16="http://schemas.microsoft.com/office/drawing/2014/main" id="{BFCB6E90-C524-8B1E-D07B-17772DFB9636}"/>
              </a:ext>
            </a:extLst>
          </p:cNvPr>
          <p:cNvSpPr>
            <a:spLocks noGrp="1"/>
          </p:cNvSpPr>
          <p:nvPr>
            <p:ph type="body" sz="quarter" idx="14" hasCustomPrompt="1"/>
          </p:nvPr>
        </p:nvSpPr>
        <p:spPr>
          <a:xfrm>
            <a:off x="6421136" y="2300288"/>
            <a:ext cx="5220000" cy="1244600"/>
          </a:xfrm>
        </p:spPr>
        <p:txBody>
          <a:bodyPr/>
          <a:lstStyle>
            <a:lvl1pPr>
              <a:spcBef>
                <a:spcPts val="0"/>
              </a:spcBef>
              <a:spcAft>
                <a:spcPts val="0"/>
              </a:spcAft>
              <a:defRPr/>
            </a:lvl1pPr>
          </a:lstStyle>
          <a:p>
            <a:pPr lvl="0"/>
            <a:r>
              <a:rPr lang="fr-FR"/>
              <a:t>Votre message / Idée force.</a:t>
            </a:r>
            <a:br>
              <a:rPr lang="fr-FR"/>
            </a:br>
            <a:r>
              <a:rPr lang="fr-FR"/>
              <a:t>Sed diam nonummy nibh euismod tincidunt ut laoreet dolore </a:t>
            </a:r>
          </a:p>
        </p:txBody>
      </p:sp>
      <p:sp>
        <p:nvSpPr>
          <p:cNvPr id="11" name="Espace réservé du texte 8">
            <a:extLst>
              <a:ext uri="{FF2B5EF4-FFF2-40B4-BE49-F238E27FC236}">
                <a16:creationId xmlns:a16="http://schemas.microsoft.com/office/drawing/2014/main" id="{B06823E7-CFF7-BB97-5F19-93BDF06C87BE}"/>
              </a:ext>
            </a:extLst>
          </p:cNvPr>
          <p:cNvSpPr>
            <a:spLocks noGrp="1"/>
          </p:cNvSpPr>
          <p:nvPr>
            <p:ph type="body" sz="quarter" idx="15" hasCustomPrompt="1"/>
          </p:nvPr>
        </p:nvSpPr>
        <p:spPr>
          <a:xfrm>
            <a:off x="550863" y="3665095"/>
            <a:ext cx="2520000" cy="2103880"/>
          </a:xfrm>
        </p:spPr>
        <p:txBody>
          <a:bodyPr/>
          <a:lstStyle>
            <a:lvl1pPr>
              <a:spcBef>
                <a:spcPts val="300"/>
              </a:spcBef>
              <a:spcAft>
                <a:spcPts val="200"/>
              </a:spcAft>
              <a:defRPr sz="1200" b="0"/>
            </a:lvl1pPr>
            <a:lvl2pPr>
              <a:defRPr/>
            </a:lvl2pPr>
            <a:lvl3pPr>
              <a:spcBef>
                <a:spcPts val="200"/>
              </a:spcBef>
              <a:spcAft>
                <a:spcPts val="100"/>
              </a:spcAft>
              <a:defRPr/>
            </a:lvl3pPr>
          </a:lstStyle>
          <a:p>
            <a:pPr lvl="0"/>
            <a:r>
              <a:rPr lang="fr-FR"/>
              <a:t>Lorem ipsum dolor sit amet, consectetuer adipiscing elit, sed diam nonummy nibh euismod tincidunt ut laoreet dolore magna aliquam erat.</a:t>
            </a:r>
          </a:p>
          <a:p>
            <a:pPr lvl="1"/>
            <a:r>
              <a:rPr lang="fr-FR"/>
              <a:t>Deuxième niveau</a:t>
            </a:r>
          </a:p>
          <a:p>
            <a:pPr lvl="2"/>
            <a:r>
              <a:rPr lang="fr-FR"/>
              <a:t>Troisième niveau</a:t>
            </a:r>
          </a:p>
        </p:txBody>
      </p:sp>
      <p:sp>
        <p:nvSpPr>
          <p:cNvPr id="12" name="Espace réservé du texte 8">
            <a:extLst>
              <a:ext uri="{FF2B5EF4-FFF2-40B4-BE49-F238E27FC236}">
                <a16:creationId xmlns:a16="http://schemas.microsoft.com/office/drawing/2014/main" id="{8A3A8D1E-C2F1-2328-2DA0-72BFFD788EAE}"/>
              </a:ext>
            </a:extLst>
          </p:cNvPr>
          <p:cNvSpPr>
            <a:spLocks noGrp="1"/>
          </p:cNvSpPr>
          <p:nvPr>
            <p:ph type="body" sz="quarter" idx="16" hasCustomPrompt="1"/>
          </p:nvPr>
        </p:nvSpPr>
        <p:spPr>
          <a:xfrm>
            <a:off x="3250863" y="3665095"/>
            <a:ext cx="2520000" cy="2103880"/>
          </a:xfrm>
        </p:spPr>
        <p:txBody>
          <a:bodyPr/>
          <a:lstStyle>
            <a:lvl1pPr>
              <a:spcBef>
                <a:spcPts val="300"/>
              </a:spcBef>
              <a:spcAft>
                <a:spcPts val="200"/>
              </a:spcAft>
              <a:defRPr sz="1200" b="0"/>
            </a:lvl1pPr>
            <a:lvl2pPr>
              <a:defRPr/>
            </a:lvl2pPr>
            <a:lvl3pPr>
              <a:spcBef>
                <a:spcPts val="200"/>
              </a:spcBef>
              <a:spcAft>
                <a:spcPts val="100"/>
              </a:spcAft>
              <a:defRPr/>
            </a:lvl3pPr>
          </a:lstStyle>
          <a:p>
            <a:pPr lvl="0"/>
            <a:r>
              <a:rPr lang="fr-FR"/>
              <a:t>Sed diam nonummy nibh euismod tincidunt nonummy nibh euismod tincidunt ut laoreet dolore ut laoreet dolore </a:t>
            </a:r>
          </a:p>
          <a:p>
            <a:pPr lvl="1"/>
            <a:r>
              <a:rPr lang="fr-FR"/>
              <a:t>Deuxième niveau</a:t>
            </a:r>
          </a:p>
          <a:p>
            <a:pPr lvl="2"/>
            <a:r>
              <a:rPr lang="fr-FR"/>
              <a:t>Troisième niveau</a:t>
            </a:r>
          </a:p>
        </p:txBody>
      </p:sp>
      <p:sp>
        <p:nvSpPr>
          <p:cNvPr id="13" name="Espace réservé du texte 8">
            <a:extLst>
              <a:ext uri="{FF2B5EF4-FFF2-40B4-BE49-F238E27FC236}">
                <a16:creationId xmlns:a16="http://schemas.microsoft.com/office/drawing/2014/main" id="{D1CDEEBC-3483-F29F-1097-070F3A38544B}"/>
              </a:ext>
            </a:extLst>
          </p:cNvPr>
          <p:cNvSpPr>
            <a:spLocks noGrp="1"/>
          </p:cNvSpPr>
          <p:nvPr>
            <p:ph type="body" sz="quarter" idx="17" hasCustomPrompt="1"/>
          </p:nvPr>
        </p:nvSpPr>
        <p:spPr>
          <a:xfrm>
            <a:off x="6421136" y="3665095"/>
            <a:ext cx="2520000" cy="2103880"/>
          </a:xfrm>
        </p:spPr>
        <p:txBody>
          <a:bodyPr/>
          <a:lstStyle>
            <a:lvl1pPr>
              <a:spcBef>
                <a:spcPts val="300"/>
              </a:spcBef>
              <a:spcAft>
                <a:spcPts val="200"/>
              </a:spcAft>
              <a:defRPr sz="1200" b="0"/>
            </a:lvl1pPr>
            <a:lvl2pPr>
              <a:defRPr/>
            </a:lvl2pPr>
            <a:lvl3pPr>
              <a:spcBef>
                <a:spcPts val="200"/>
              </a:spcBef>
              <a:spcAft>
                <a:spcPts val="100"/>
              </a:spcAft>
              <a:defRPr/>
            </a:lvl3pPr>
          </a:lstStyle>
          <a:p>
            <a:pPr lvl="0"/>
            <a:r>
              <a:rPr lang="fr-FR"/>
              <a:t>Lorem ipsum dolor sit amet, consectetuer adipiscing elit, sed diam nonummy nibh euismod tincidunt ut laoreet dolore magna aliquam erat.</a:t>
            </a:r>
          </a:p>
          <a:p>
            <a:pPr lvl="1"/>
            <a:r>
              <a:rPr lang="fr-FR"/>
              <a:t>Deuxième niveau</a:t>
            </a:r>
          </a:p>
          <a:p>
            <a:pPr lvl="2"/>
            <a:r>
              <a:rPr lang="fr-FR"/>
              <a:t>Troisième niveau</a:t>
            </a:r>
          </a:p>
        </p:txBody>
      </p:sp>
      <p:sp>
        <p:nvSpPr>
          <p:cNvPr id="14" name="Espace réservé du texte 8">
            <a:extLst>
              <a:ext uri="{FF2B5EF4-FFF2-40B4-BE49-F238E27FC236}">
                <a16:creationId xmlns:a16="http://schemas.microsoft.com/office/drawing/2014/main" id="{55C8484F-FFAA-C844-9A57-D227579F7C53}"/>
              </a:ext>
            </a:extLst>
          </p:cNvPr>
          <p:cNvSpPr>
            <a:spLocks noGrp="1"/>
          </p:cNvSpPr>
          <p:nvPr>
            <p:ph type="body" sz="quarter" idx="18" hasCustomPrompt="1"/>
          </p:nvPr>
        </p:nvSpPr>
        <p:spPr>
          <a:xfrm>
            <a:off x="9121136" y="3665095"/>
            <a:ext cx="2520000" cy="2103880"/>
          </a:xfrm>
        </p:spPr>
        <p:txBody>
          <a:bodyPr/>
          <a:lstStyle>
            <a:lvl1pPr>
              <a:spcBef>
                <a:spcPts val="300"/>
              </a:spcBef>
              <a:spcAft>
                <a:spcPts val="200"/>
              </a:spcAft>
              <a:defRPr sz="1200" b="0"/>
            </a:lvl1pPr>
            <a:lvl2pPr>
              <a:defRPr/>
            </a:lvl2pPr>
            <a:lvl3pPr>
              <a:spcBef>
                <a:spcPts val="200"/>
              </a:spcBef>
              <a:spcAft>
                <a:spcPts val="100"/>
              </a:spcAft>
              <a:defRPr/>
            </a:lvl3pPr>
          </a:lstStyle>
          <a:p>
            <a:pPr lvl="0"/>
            <a:r>
              <a:rPr lang="fr-FR"/>
              <a:t>Sed diam nonummy nibh euismod nonummy nibh euismod tincidunt ut laoreet dolore tincidunt ut laoreet dolore </a:t>
            </a:r>
          </a:p>
          <a:p>
            <a:pPr lvl="1"/>
            <a:r>
              <a:rPr lang="fr-FR"/>
              <a:t>Deuxième niveau</a:t>
            </a:r>
          </a:p>
          <a:p>
            <a:pPr lvl="2"/>
            <a:r>
              <a:rPr lang="fr-FR"/>
              <a:t>Troisième niveau</a:t>
            </a:r>
          </a:p>
        </p:txBody>
      </p:sp>
      <p:sp>
        <p:nvSpPr>
          <p:cNvPr id="16" name="Espace réservé du texte 8">
            <a:extLst>
              <a:ext uri="{FF2B5EF4-FFF2-40B4-BE49-F238E27FC236}">
                <a16:creationId xmlns:a16="http://schemas.microsoft.com/office/drawing/2014/main" id="{B90E4ADC-9FCA-1456-0C62-5D6608133F49}"/>
              </a:ext>
            </a:extLst>
          </p:cNvPr>
          <p:cNvSpPr>
            <a:spLocks noGrp="1"/>
          </p:cNvSpPr>
          <p:nvPr>
            <p:ph type="body" sz="quarter" idx="19" hasCustomPrompt="1"/>
          </p:nvPr>
        </p:nvSpPr>
        <p:spPr>
          <a:xfrm>
            <a:off x="6421138" y="1628775"/>
            <a:ext cx="5220000" cy="671512"/>
          </a:xfrm>
        </p:spPr>
        <p:txBody>
          <a:bodyPr>
            <a:normAutofit/>
          </a:bodyPr>
          <a:lstStyle>
            <a:lvl1pPr>
              <a:defRPr sz="3500" b="0" baseline="0"/>
            </a:lvl1pPr>
          </a:lstStyle>
          <a:p>
            <a:pPr lvl="0"/>
            <a:r>
              <a:rPr lang="fr-FR"/>
              <a:t>00</a:t>
            </a:r>
          </a:p>
        </p:txBody>
      </p:sp>
      <p:sp>
        <p:nvSpPr>
          <p:cNvPr id="17" name="Espace réservé du texte 8">
            <a:extLst>
              <a:ext uri="{FF2B5EF4-FFF2-40B4-BE49-F238E27FC236}">
                <a16:creationId xmlns:a16="http://schemas.microsoft.com/office/drawing/2014/main" id="{31F3211F-02AD-D949-D6E7-DD7ED44906D6}"/>
              </a:ext>
            </a:extLst>
          </p:cNvPr>
          <p:cNvSpPr>
            <a:spLocks noGrp="1"/>
          </p:cNvSpPr>
          <p:nvPr>
            <p:ph type="body" sz="quarter" idx="20" hasCustomPrompt="1"/>
          </p:nvPr>
        </p:nvSpPr>
        <p:spPr>
          <a:xfrm>
            <a:off x="550862" y="1628775"/>
            <a:ext cx="5220000" cy="671512"/>
          </a:xfrm>
        </p:spPr>
        <p:txBody>
          <a:bodyPr>
            <a:normAutofit/>
          </a:bodyPr>
          <a:lstStyle>
            <a:lvl1pPr>
              <a:defRPr sz="3500" b="0" baseline="0"/>
            </a:lvl1pPr>
          </a:lstStyle>
          <a:p>
            <a:pPr lvl="0"/>
            <a:r>
              <a:rPr lang="fr-FR"/>
              <a:t>00</a:t>
            </a:r>
          </a:p>
        </p:txBody>
      </p:sp>
      <p:sp>
        <p:nvSpPr>
          <p:cNvPr id="2" name="Espace réservé du texte 7">
            <a:extLst>
              <a:ext uri="{FF2B5EF4-FFF2-40B4-BE49-F238E27FC236}">
                <a16:creationId xmlns:a16="http://schemas.microsoft.com/office/drawing/2014/main" id="{2045E5B7-DB9E-E228-3B6A-521D54AD9C0F}"/>
              </a:ext>
            </a:extLst>
          </p:cNvPr>
          <p:cNvSpPr>
            <a:spLocks noGrp="1"/>
          </p:cNvSpPr>
          <p:nvPr>
            <p:ph type="body" sz="quarter" idx="21" hasCustomPrompt="1"/>
          </p:nvPr>
        </p:nvSpPr>
        <p:spPr>
          <a:xfrm>
            <a:off x="6095999" y="6095050"/>
            <a:ext cx="4824411" cy="396000"/>
          </a:xfrm>
        </p:spPr>
        <p:txBody>
          <a:bodyPr anchor="b" anchorCtr="0">
            <a:noAutofit/>
          </a:bodyPr>
          <a:lstStyle>
            <a:lvl1pPr>
              <a:spcBef>
                <a:spcPts val="0"/>
              </a:spcBef>
              <a:spcAft>
                <a:spcPts val="0"/>
              </a:spcAft>
              <a:defRPr sz="1100" b="0" baseline="0"/>
            </a:lvl1pPr>
          </a:lstStyle>
          <a:p>
            <a:pPr lvl="0"/>
            <a:r>
              <a:rPr lang="fr-FR"/>
              <a:t>Titre du chapitre (facultatif pour les présentations courtes)</a:t>
            </a:r>
          </a:p>
        </p:txBody>
      </p:sp>
    </p:spTree>
    <p:extLst>
      <p:ext uri="{BB962C8B-B14F-4D97-AF65-F5344CB8AC3E}">
        <p14:creationId xmlns:p14="http://schemas.microsoft.com/office/powerpoint/2010/main" val="192849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aphique">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B781930-2BCA-F164-45CE-90243D762A65}"/>
              </a:ext>
            </a:extLst>
          </p:cNvPr>
          <p:cNvSpPr>
            <a:spLocks noGrp="1"/>
          </p:cNvSpPr>
          <p:nvPr>
            <p:ph type="ftr" sz="quarter" idx="11"/>
          </p:nvPr>
        </p:nvSpPr>
        <p:spPr/>
        <p:txBody>
          <a:bodyPr/>
          <a:lstStyle/>
          <a:p>
            <a:pPr algn="l"/>
            <a:r>
              <a:rPr lang="fr-FR"/>
              <a:t>Titre général : Onglet “Insertion”&gt;“En-tête/ Pied”&gt;“Appliquer partout”</a:t>
            </a:r>
          </a:p>
        </p:txBody>
      </p:sp>
      <p:sp>
        <p:nvSpPr>
          <p:cNvPr id="5" name="Espace réservé du numéro de diapositive 4">
            <a:extLst>
              <a:ext uri="{FF2B5EF4-FFF2-40B4-BE49-F238E27FC236}">
                <a16:creationId xmlns:a16="http://schemas.microsoft.com/office/drawing/2014/main" id="{7A7C92D4-91DE-E934-854F-F574B89DDC75}"/>
              </a:ext>
            </a:extLst>
          </p:cNvPr>
          <p:cNvSpPr>
            <a:spLocks noGrp="1"/>
          </p:cNvSpPr>
          <p:nvPr>
            <p:ph type="sldNum" sz="quarter" idx="12"/>
          </p:nvPr>
        </p:nvSpPr>
        <p:spPr/>
        <p:txBody>
          <a:bodyPr/>
          <a:lstStyle/>
          <a:p>
            <a:fld id="{EF18FDA3-B4B7-4D23-9326-6D1D4F0C50F8}" type="slidenum">
              <a:rPr lang="fr-FR" smtClean="0"/>
              <a:pPr/>
              <a:t>‹N°›</a:t>
            </a:fld>
            <a:endParaRPr lang="fr-FR"/>
          </a:p>
        </p:txBody>
      </p:sp>
      <p:sp>
        <p:nvSpPr>
          <p:cNvPr id="6" name="Espace réservé du texte 7">
            <a:extLst>
              <a:ext uri="{FF2B5EF4-FFF2-40B4-BE49-F238E27FC236}">
                <a16:creationId xmlns:a16="http://schemas.microsoft.com/office/drawing/2014/main" id="{2E5351E1-0A65-2C49-785A-F3AE7B01B4BB}"/>
              </a:ext>
            </a:extLst>
          </p:cNvPr>
          <p:cNvSpPr>
            <a:spLocks noGrp="1"/>
          </p:cNvSpPr>
          <p:nvPr>
            <p:ph type="body" sz="quarter" idx="17" hasCustomPrompt="1"/>
          </p:nvPr>
        </p:nvSpPr>
        <p:spPr>
          <a:xfrm>
            <a:off x="6096000" y="6095050"/>
            <a:ext cx="4825138" cy="396000"/>
          </a:xfrm>
        </p:spPr>
        <p:txBody>
          <a:bodyPr anchor="b" anchorCtr="0">
            <a:noAutofit/>
          </a:bodyPr>
          <a:lstStyle>
            <a:lvl1pPr>
              <a:spcBef>
                <a:spcPts val="0"/>
              </a:spcBef>
              <a:spcAft>
                <a:spcPts val="0"/>
              </a:spcAft>
              <a:defRPr sz="1100" b="0" baseline="0"/>
            </a:lvl1pPr>
          </a:lstStyle>
          <a:p>
            <a:pPr lvl="0"/>
            <a:r>
              <a:rPr lang="fr-FR"/>
              <a:t>Titre du chapitre (facultatif pour les présentations courtes)</a:t>
            </a:r>
          </a:p>
        </p:txBody>
      </p:sp>
      <p:sp>
        <p:nvSpPr>
          <p:cNvPr id="10" name="Espace réservé du texte 9">
            <a:extLst>
              <a:ext uri="{FF2B5EF4-FFF2-40B4-BE49-F238E27FC236}">
                <a16:creationId xmlns:a16="http://schemas.microsoft.com/office/drawing/2014/main" id="{060B1700-584E-D9A8-5450-704FD3BBDB19}"/>
              </a:ext>
            </a:extLst>
          </p:cNvPr>
          <p:cNvSpPr>
            <a:spLocks noGrp="1"/>
          </p:cNvSpPr>
          <p:nvPr>
            <p:ph type="body" sz="quarter" idx="19" hasCustomPrompt="1"/>
          </p:nvPr>
        </p:nvSpPr>
        <p:spPr>
          <a:xfrm>
            <a:off x="550863" y="1636914"/>
            <a:ext cx="11090275" cy="482832"/>
          </a:xfrm>
        </p:spPr>
        <p:txBody>
          <a:bodyPr/>
          <a:lstStyle>
            <a:lvl1pPr>
              <a:defRPr/>
            </a:lvl1pPr>
          </a:lstStyle>
          <a:p>
            <a:pPr lvl="0"/>
            <a:r>
              <a:rPr lang="fr-FR"/>
              <a:t>Titre de la slide</a:t>
            </a:r>
          </a:p>
        </p:txBody>
      </p:sp>
      <p:sp>
        <p:nvSpPr>
          <p:cNvPr id="14" name="Espace réservé du graphique 13">
            <a:extLst>
              <a:ext uri="{FF2B5EF4-FFF2-40B4-BE49-F238E27FC236}">
                <a16:creationId xmlns:a16="http://schemas.microsoft.com/office/drawing/2014/main" id="{3E44121D-A687-7C1F-17D0-F9A0E8C58203}"/>
              </a:ext>
            </a:extLst>
          </p:cNvPr>
          <p:cNvSpPr>
            <a:spLocks noGrp="1"/>
          </p:cNvSpPr>
          <p:nvPr>
            <p:ph type="chart" sz="quarter" idx="20"/>
          </p:nvPr>
        </p:nvSpPr>
        <p:spPr>
          <a:xfrm>
            <a:off x="550863" y="2119313"/>
            <a:ext cx="11090275" cy="3649662"/>
          </a:xfrm>
        </p:spPr>
        <p:txBody>
          <a:bodyPr/>
          <a:lstStyle>
            <a:lvl1pPr>
              <a:defRPr b="0"/>
            </a:lvl1pPr>
          </a:lstStyle>
          <a:p>
            <a:r>
              <a:rPr lang="fr-FR"/>
              <a:t>Cliquez sur l'icône pour ajouter un graphique</a:t>
            </a:r>
          </a:p>
        </p:txBody>
      </p:sp>
    </p:spTree>
    <p:extLst>
      <p:ext uri="{BB962C8B-B14F-4D97-AF65-F5344CB8AC3E}">
        <p14:creationId xmlns:p14="http://schemas.microsoft.com/office/powerpoint/2010/main" val="1249829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B781930-2BCA-F164-45CE-90243D762A65}"/>
              </a:ext>
            </a:extLst>
          </p:cNvPr>
          <p:cNvSpPr>
            <a:spLocks noGrp="1"/>
          </p:cNvSpPr>
          <p:nvPr>
            <p:ph type="ftr" sz="quarter" idx="11"/>
          </p:nvPr>
        </p:nvSpPr>
        <p:spPr/>
        <p:txBody>
          <a:bodyPr/>
          <a:lstStyle/>
          <a:p>
            <a:pPr algn="l"/>
            <a:r>
              <a:rPr lang="fr-FR"/>
              <a:t>Titre général : Onglet “Insertion”&gt;“En-tête/ Pied”&gt;“Appliquer partout”</a:t>
            </a:r>
          </a:p>
        </p:txBody>
      </p:sp>
      <p:sp>
        <p:nvSpPr>
          <p:cNvPr id="5" name="Espace réservé du numéro de diapositive 4">
            <a:extLst>
              <a:ext uri="{FF2B5EF4-FFF2-40B4-BE49-F238E27FC236}">
                <a16:creationId xmlns:a16="http://schemas.microsoft.com/office/drawing/2014/main" id="{7A7C92D4-91DE-E934-854F-F574B89DDC75}"/>
              </a:ext>
            </a:extLst>
          </p:cNvPr>
          <p:cNvSpPr>
            <a:spLocks noGrp="1"/>
          </p:cNvSpPr>
          <p:nvPr>
            <p:ph type="sldNum" sz="quarter" idx="12"/>
          </p:nvPr>
        </p:nvSpPr>
        <p:spPr/>
        <p:txBody>
          <a:bodyPr/>
          <a:lstStyle/>
          <a:p>
            <a:fld id="{EF18FDA3-B4B7-4D23-9326-6D1D4F0C50F8}" type="slidenum">
              <a:rPr lang="fr-FR" smtClean="0"/>
              <a:pPr/>
              <a:t>‹N°›</a:t>
            </a:fld>
            <a:endParaRPr lang="fr-FR"/>
          </a:p>
        </p:txBody>
      </p:sp>
      <p:sp>
        <p:nvSpPr>
          <p:cNvPr id="6" name="Espace réservé du texte 7">
            <a:extLst>
              <a:ext uri="{FF2B5EF4-FFF2-40B4-BE49-F238E27FC236}">
                <a16:creationId xmlns:a16="http://schemas.microsoft.com/office/drawing/2014/main" id="{2E5351E1-0A65-2C49-785A-F3AE7B01B4BB}"/>
              </a:ext>
            </a:extLst>
          </p:cNvPr>
          <p:cNvSpPr>
            <a:spLocks noGrp="1"/>
          </p:cNvSpPr>
          <p:nvPr>
            <p:ph type="body" sz="quarter" idx="17" hasCustomPrompt="1"/>
          </p:nvPr>
        </p:nvSpPr>
        <p:spPr>
          <a:xfrm>
            <a:off x="6096000" y="6095050"/>
            <a:ext cx="4825138" cy="396000"/>
          </a:xfrm>
        </p:spPr>
        <p:txBody>
          <a:bodyPr anchor="b" anchorCtr="0">
            <a:noAutofit/>
          </a:bodyPr>
          <a:lstStyle>
            <a:lvl1pPr>
              <a:spcBef>
                <a:spcPts val="0"/>
              </a:spcBef>
              <a:spcAft>
                <a:spcPts val="0"/>
              </a:spcAft>
              <a:defRPr sz="1100" b="0" baseline="0"/>
            </a:lvl1pPr>
          </a:lstStyle>
          <a:p>
            <a:pPr lvl="0"/>
            <a:r>
              <a:rPr lang="fr-FR"/>
              <a:t>Titre du chapitre (facultatif pour les présentations courtes)</a:t>
            </a:r>
          </a:p>
        </p:txBody>
      </p:sp>
      <p:sp>
        <p:nvSpPr>
          <p:cNvPr id="10" name="Espace réservé du texte 9">
            <a:extLst>
              <a:ext uri="{FF2B5EF4-FFF2-40B4-BE49-F238E27FC236}">
                <a16:creationId xmlns:a16="http://schemas.microsoft.com/office/drawing/2014/main" id="{060B1700-584E-D9A8-5450-704FD3BBDB19}"/>
              </a:ext>
            </a:extLst>
          </p:cNvPr>
          <p:cNvSpPr>
            <a:spLocks noGrp="1"/>
          </p:cNvSpPr>
          <p:nvPr>
            <p:ph type="body" sz="quarter" idx="19" hasCustomPrompt="1"/>
          </p:nvPr>
        </p:nvSpPr>
        <p:spPr>
          <a:xfrm>
            <a:off x="550863" y="1636914"/>
            <a:ext cx="11090275" cy="482832"/>
          </a:xfrm>
        </p:spPr>
        <p:txBody>
          <a:bodyPr/>
          <a:lstStyle>
            <a:lvl1pPr>
              <a:defRPr/>
            </a:lvl1pPr>
          </a:lstStyle>
          <a:p>
            <a:pPr lvl="0"/>
            <a:r>
              <a:rPr lang="fr-FR"/>
              <a:t>Titre de la slide / du tableau</a:t>
            </a:r>
          </a:p>
        </p:txBody>
      </p:sp>
      <p:sp>
        <p:nvSpPr>
          <p:cNvPr id="3" name="Espace réservé du tableau 2">
            <a:extLst>
              <a:ext uri="{FF2B5EF4-FFF2-40B4-BE49-F238E27FC236}">
                <a16:creationId xmlns:a16="http://schemas.microsoft.com/office/drawing/2014/main" id="{433D45DB-276D-5349-5DA8-32B7FDEC9469}"/>
              </a:ext>
            </a:extLst>
          </p:cNvPr>
          <p:cNvSpPr>
            <a:spLocks noGrp="1"/>
          </p:cNvSpPr>
          <p:nvPr>
            <p:ph type="tbl" sz="quarter" idx="20"/>
          </p:nvPr>
        </p:nvSpPr>
        <p:spPr>
          <a:xfrm>
            <a:off x="550863" y="2119313"/>
            <a:ext cx="11090275" cy="3649662"/>
          </a:xfrm>
        </p:spPr>
        <p:txBody>
          <a:bodyPr/>
          <a:lstStyle>
            <a:lvl1pPr>
              <a:defRPr b="0"/>
            </a:lvl1pPr>
          </a:lstStyle>
          <a:p>
            <a:r>
              <a:rPr lang="fr-FR"/>
              <a:t>Cliquez sur l'icône pour ajouter un tableau</a:t>
            </a:r>
          </a:p>
        </p:txBody>
      </p:sp>
    </p:spTree>
    <p:extLst>
      <p:ext uri="{BB962C8B-B14F-4D97-AF65-F5344CB8AC3E}">
        <p14:creationId xmlns:p14="http://schemas.microsoft.com/office/powerpoint/2010/main" val="18297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itation 1">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E5F9CC-8317-06C4-7D78-AF09A0868B41}"/>
              </a:ext>
            </a:extLst>
          </p:cNvPr>
          <p:cNvSpPr>
            <a:spLocks noGrp="1"/>
          </p:cNvSpPr>
          <p:nvPr>
            <p:ph type="title" hasCustomPrompt="1"/>
          </p:nvPr>
        </p:nvSpPr>
        <p:spPr>
          <a:xfrm>
            <a:off x="550864" y="1877525"/>
            <a:ext cx="11090274" cy="2520000"/>
          </a:xfrm>
        </p:spPr>
        <p:txBody>
          <a:bodyPr anchor="b" anchorCtr="0"/>
          <a:lstStyle>
            <a:lvl1pPr algn="ctr">
              <a:defRPr b="1"/>
            </a:lvl1pPr>
          </a:lstStyle>
          <a:p>
            <a:r>
              <a:rPr lang="fr-FR"/>
              <a:t>« Lorem ipsum dolor sit amet, constuer</a:t>
            </a:r>
            <a:br>
              <a:rPr lang="fr-FR"/>
            </a:br>
            <a:r>
              <a:rPr lang="fr-FR"/>
              <a:t>adipiscing elit, sed diam</a:t>
            </a:r>
            <a:br>
              <a:rPr lang="fr-FR"/>
            </a:br>
            <a:r>
              <a:rPr lang="fr-FR"/>
              <a:t>nonummy nibh euismod tincidunt. »</a:t>
            </a:r>
          </a:p>
        </p:txBody>
      </p:sp>
      <p:sp>
        <p:nvSpPr>
          <p:cNvPr id="4" name="Espace réservé du pied de page 3">
            <a:extLst>
              <a:ext uri="{FF2B5EF4-FFF2-40B4-BE49-F238E27FC236}">
                <a16:creationId xmlns:a16="http://schemas.microsoft.com/office/drawing/2014/main" id="{76A5C5FC-E261-246F-A5CC-6FE399B4546D}"/>
              </a:ext>
            </a:extLst>
          </p:cNvPr>
          <p:cNvSpPr>
            <a:spLocks noGrp="1"/>
          </p:cNvSpPr>
          <p:nvPr>
            <p:ph type="ftr" sz="quarter" idx="11"/>
          </p:nvPr>
        </p:nvSpPr>
        <p:spPr/>
        <p:txBody>
          <a:bodyPr/>
          <a:lstStyle/>
          <a:p>
            <a:pPr algn="l"/>
            <a:r>
              <a:rPr lang="fr-FR"/>
              <a:t>Titre général : Onglet “Insertion”&gt;“En-tête/ Pied”&gt;“Appliquer partout”</a:t>
            </a:r>
          </a:p>
        </p:txBody>
      </p:sp>
      <p:sp>
        <p:nvSpPr>
          <p:cNvPr id="5" name="Espace réservé du numéro de diapositive 4">
            <a:extLst>
              <a:ext uri="{FF2B5EF4-FFF2-40B4-BE49-F238E27FC236}">
                <a16:creationId xmlns:a16="http://schemas.microsoft.com/office/drawing/2014/main" id="{767AA989-64DA-8DAA-2953-C7A46C20D09E}"/>
              </a:ext>
            </a:extLst>
          </p:cNvPr>
          <p:cNvSpPr>
            <a:spLocks noGrp="1"/>
          </p:cNvSpPr>
          <p:nvPr>
            <p:ph type="sldNum" sz="quarter" idx="12"/>
          </p:nvPr>
        </p:nvSpPr>
        <p:spPr/>
        <p:txBody>
          <a:bodyPr/>
          <a:lstStyle/>
          <a:p>
            <a:fld id="{EF18FDA3-B4B7-4D23-9326-6D1D4F0C50F8}" type="slidenum">
              <a:rPr lang="fr-FR" smtClean="0"/>
              <a:pPr/>
              <a:t>‹N°›</a:t>
            </a:fld>
            <a:endParaRPr lang="fr-FR"/>
          </a:p>
        </p:txBody>
      </p:sp>
      <p:sp>
        <p:nvSpPr>
          <p:cNvPr id="8" name="Espace réservé du texte 7">
            <a:extLst>
              <a:ext uri="{FF2B5EF4-FFF2-40B4-BE49-F238E27FC236}">
                <a16:creationId xmlns:a16="http://schemas.microsoft.com/office/drawing/2014/main" id="{41E449E5-4C4A-E268-21C8-6F7C064ADA61}"/>
              </a:ext>
            </a:extLst>
          </p:cNvPr>
          <p:cNvSpPr>
            <a:spLocks noGrp="1"/>
          </p:cNvSpPr>
          <p:nvPr>
            <p:ph type="body" sz="quarter" idx="13" hasCustomPrompt="1"/>
          </p:nvPr>
        </p:nvSpPr>
        <p:spPr>
          <a:xfrm>
            <a:off x="550863" y="4512039"/>
            <a:ext cx="11090274" cy="360000"/>
          </a:xfrm>
        </p:spPr>
        <p:txBody>
          <a:bodyPr>
            <a:normAutofit/>
          </a:bodyPr>
          <a:lstStyle>
            <a:lvl1pPr algn="ctr">
              <a:defRPr sz="1100" b="0"/>
            </a:lvl1pPr>
          </a:lstStyle>
          <a:p>
            <a:pPr lvl="0"/>
            <a:r>
              <a:rPr lang="fr-FR"/>
              <a:t>Paul Auster, écrivain, scénariste et réalisateur américain</a:t>
            </a:r>
          </a:p>
        </p:txBody>
      </p:sp>
      <p:sp>
        <p:nvSpPr>
          <p:cNvPr id="11" name="Espace réservé du texte 7">
            <a:extLst>
              <a:ext uri="{FF2B5EF4-FFF2-40B4-BE49-F238E27FC236}">
                <a16:creationId xmlns:a16="http://schemas.microsoft.com/office/drawing/2014/main" id="{084A6A18-3377-838C-5B06-123518074B97}"/>
              </a:ext>
            </a:extLst>
          </p:cNvPr>
          <p:cNvSpPr>
            <a:spLocks noGrp="1"/>
          </p:cNvSpPr>
          <p:nvPr>
            <p:ph type="body" sz="quarter" idx="17" hasCustomPrompt="1"/>
          </p:nvPr>
        </p:nvSpPr>
        <p:spPr>
          <a:xfrm>
            <a:off x="6096000" y="6095050"/>
            <a:ext cx="4825138" cy="396000"/>
          </a:xfrm>
        </p:spPr>
        <p:txBody>
          <a:bodyPr anchor="b" anchorCtr="0">
            <a:noAutofit/>
          </a:bodyPr>
          <a:lstStyle>
            <a:lvl1pPr>
              <a:spcBef>
                <a:spcPts val="0"/>
              </a:spcBef>
              <a:spcAft>
                <a:spcPts val="0"/>
              </a:spcAft>
              <a:defRPr sz="1100" b="0" baseline="0"/>
            </a:lvl1pPr>
          </a:lstStyle>
          <a:p>
            <a:pPr lvl="0"/>
            <a:r>
              <a:rPr lang="fr-FR"/>
              <a:t>Titre du chapitre (facultatif pour les présentations courtes)</a:t>
            </a:r>
          </a:p>
        </p:txBody>
      </p:sp>
    </p:spTree>
    <p:extLst>
      <p:ext uri="{BB962C8B-B14F-4D97-AF65-F5344CB8AC3E}">
        <p14:creationId xmlns:p14="http://schemas.microsoft.com/office/powerpoint/2010/main" val="1310965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itation 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E5F9CC-8317-06C4-7D78-AF09A0868B41}"/>
              </a:ext>
            </a:extLst>
          </p:cNvPr>
          <p:cNvSpPr>
            <a:spLocks noGrp="1"/>
          </p:cNvSpPr>
          <p:nvPr>
            <p:ph type="title" hasCustomPrompt="1"/>
          </p:nvPr>
        </p:nvSpPr>
        <p:spPr>
          <a:xfrm>
            <a:off x="550864" y="1877525"/>
            <a:ext cx="11090274" cy="2520000"/>
          </a:xfrm>
        </p:spPr>
        <p:txBody>
          <a:bodyPr anchor="b" anchorCtr="0"/>
          <a:lstStyle>
            <a:lvl1pPr algn="ctr">
              <a:defRPr b="0">
                <a:solidFill>
                  <a:schemeClr val="bg1"/>
                </a:solidFill>
              </a:defRPr>
            </a:lvl1pPr>
          </a:lstStyle>
          <a:p>
            <a:r>
              <a:rPr lang="fr-FR"/>
              <a:t>« Lorem ipsum dolor sit amet, constuer</a:t>
            </a:r>
            <a:br>
              <a:rPr lang="fr-FR"/>
            </a:br>
            <a:r>
              <a:rPr lang="fr-FR"/>
              <a:t>adipiscing elit, sed diam</a:t>
            </a:r>
            <a:br>
              <a:rPr lang="fr-FR"/>
            </a:br>
            <a:r>
              <a:rPr lang="fr-FR"/>
              <a:t>nonummy nibh euismod tincidunt. »</a:t>
            </a:r>
          </a:p>
        </p:txBody>
      </p:sp>
      <p:sp>
        <p:nvSpPr>
          <p:cNvPr id="4" name="Espace réservé du pied de page 3">
            <a:extLst>
              <a:ext uri="{FF2B5EF4-FFF2-40B4-BE49-F238E27FC236}">
                <a16:creationId xmlns:a16="http://schemas.microsoft.com/office/drawing/2014/main" id="{76A5C5FC-E261-246F-A5CC-6FE399B4546D}"/>
              </a:ext>
            </a:extLst>
          </p:cNvPr>
          <p:cNvSpPr>
            <a:spLocks noGrp="1"/>
          </p:cNvSpPr>
          <p:nvPr>
            <p:ph type="ftr" sz="quarter" idx="11"/>
          </p:nvPr>
        </p:nvSpPr>
        <p:spPr>
          <a:xfrm>
            <a:off x="550864" y="6093502"/>
            <a:ext cx="4824412" cy="397548"/>
          </a:xfrm>
        </p:spPr>
        <p:txBody>
          <a:bodyPr/>
          <a:lstStyle>
            <a:lvl1pPr>
              <a:defRPr>
                <a:solidFill>
                  <a:schemeClr val="bg1"/>
                </a:solidFill>
              </a:defRPr>
            </a:lvl1pPr>
          </a:lstStyle>
          <a:p>
            <a:pPr algn="l"/>
            <a:r>
              <a:rPr lang="fr-FR"/>
              <a:t>Titre général : Onglet “Insertion”&gt;“En-tête/ Pied”&gt;“Appliquer partout”</a:t>
            </a:r>
          </a:p>
        </p:txBody>
      </p:sp>
      <p:sp>
        <p:nvSpPr>
          <p:cNvPr id="5" name="Espace réservé du numéro de diapositive 4">
            <a:extLst>
              <a:ext uri="{FF2B5EF4-FFF2-40B4-BE49-F238E27FC236}">
                <a16:creationId xmlns:a16="http://schemas.microsoft.com/office/drawing/2014/main" id="{767AA989-64DA-8DAA-2953-C7A46C20D09E}"/>
              </a:ext>
            </a:extLst>
          </p:cNvPr>
          <p:cNvSpPr>
            <a:spLocks noGrp="1"/>
          </p:cNvSpPr>
          <p:nvPr>
            <p:ph type="sldNum" sz="quarter" idx="12"/>
          </p:nvPr>
        </p:nvSpPr>
        <p:spPr/>
        <p:txBody>
          <a:bodyPr/>
          <a:lstStyle>
            <a:lvl1pPr>
              <a:defRPr>
                <a:solidFill>
                  <a:schemeClr val="bg1"/>
                </a:solidFill>
              </a:defRPr>
            </a:lvl1pPr>
          </a:lstStyle>
          <a:p>
            <a:fld id="{EF18FDA3-B4B7-4D23-9326-6D1D4F0C50F8}" type="slidenum">
              <a:rPr lang="fr-FR" smtClean="0"/>
              <a:pPr/>
              <a:t>‹N°›</a:t>
            </a:fld>
            <a:endParaRPr lang="fr-FR"/>
          </a:p>
        </p:txBody>
      </p:sp>
      <p:sp>
        <p:nvSpPr>
          <p:cNvPr id="8" name="Espace réservé du texte 7">
            <a:extLst>
              <a:ext uri="{FF2B5EF4-FFF2-40B4-BE49-F238E27FC236}">
                <a16:creationId xmlns:a16="http://schemas.microsoft.com/office/drawing/2014/main" id="{41E449E5-4C4A-E268-21C8-6F7C064ADA61}"/>
              </a:ext>
            </a:extLst>
          </p:cNvPr>
          <p:cNvSpPr>
            <a:spLocks noGrp="1"/>
          </p:cNvSpPr>
          <p:nvPr>
            <p:ph type="body" sz="quarter" idx="13" hasCustomPrompt="1"/>
          </p:nvPr>
        </p:nvSpPr>
        <p:spPr>
          <a:xfrm>
            <a:off x="550862" y="4512039"/>
            <a:ext cx="11090273" cy="360000"/>
          </a:xfrm>
        </p:spPr>
        <p:txBody>
          <a:bodyPr>
            <a:normAutofit/>
          </a:bodyPr>
          <a:lstStyle>
            <a:lvl1pPr algn="ctr">
              <a:defRPr sz="1100" b="0">
                <a:solidFill>
                  <a:schemeClr val="bg1"/>
                </a:solidFill>
              </a:defRPr>
            </a:lvl1pPr>
          </a:lstStyle>
          <a:p>
            <a:pPr lvl="0"/>
            <a:r>
              <a:rPr lang="fr-FR"/>
              <a:t>Paul Auster, écrivain, scénariste et réalisateur américain</a:t>
            </a:r>
          </a:p>
        </p:txBody>
      </p:sp>
      <p:sp>
        <p:nvSpPr>
          <p:cNvPr id="6" name="Espace réservé du texte 7">
            <a:extLst>
              <a:ext uri="{FF2B5EF4-FFF2-40B4-BE49-F238E27FC236}">
                <a16:creationId xmlns:a16="http://schemas.microsoft.com/office/drawing/2014/main" id="{0A97881F-782C-584F-2F3F-3D902E38E6CD}"/>
              </a:ext>
            </a:extLst>
          </p:cNvPr>
          <p:cNvSpPr>
            <a:spLocks noGrp="1"/>
          </p:cNvSpPr>
          <p:nvPr>
            <p:ph type="body" sz="quarter" idx="17" hasCustomPrompt="1"/>
          </p:nvPr>
        </p:nvSpPr>
        <p:spPr>
          <a:xfrm>
            <a:off x="6096000" y="6095050"/>
            <a:ext cx="4825138" cy="396000"/>
          </a:xfrm>
        </p:spPr>
        <p:txBody>
          <a:bodyPr anchor="b" anchorCtr="0">
            <a:noAutofit/>
          </a:bodyPr>
          <a:lstStyle>
            <a:lvl1pPr>
              <a:spcBef>
                <a:spcPts val="0"/>
              </a:spcBef>
              <a:spcAft>
                <a:spcPts val="0"/>
              </a:spcAft>
              <a:defRPr sz="1100" b="0" baseline="0">
                <a:solidFill>
                  <a:schemeClr val="bg1"/>
                </a:solidFill>
              </a:defRPr>
            </a:lvl1pPr>
          </a:lstStyle>
          <a:p>
            <a:pPr lvl="0"/>
            <a:r>
              <a:rPr lang="fr-FR"/>
              <a:t>Titre du chapitre (facultatif pour les présentations courtes)</a:t>
            </a:r>
          </a:p>
        </p:txBody>
      </p:sp>
    </p:spTree>
    <p:extLst>
      <p:ext uri="{BB962C8B-B14F-4D97-AF65-F5344CB8AC3E}">
        <p14:creationId xmlns:p14="http://schemas.microsoft.com/office/powerpoint/2010/main" val="2623941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ntenu &amp; Visuel 1">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D0182E-0A0D-893B-D9E9-17E6FD5645FE}"/>
              </a:ext>
            </a:extLst>
          </p:cNvPr>
          <p:cNvSpPr>
            <a:spLocks noGrp="1"/>
          </p:cNvSpPr>
          <p:nvPr>
            <p:ph type="title" hasCustomPrompt="1"/>
          </p:nvPr>
        </p:nvSpPr>
        <p:spPr>
          <a:xfrm>
            <a:off x="6105522" y="1954966"/>
            <a:ext cx="5535616" cy="1512000"/>
          </a:xfrm>
        </p:spPr>
        <p:txBody>
          <a:bodyPr>
            <a:normAutofit/>
          </a:bodyPr>
          <a:lstStyle>
            <a:lvl1pPr>
              <a:defRPr sz="4800"/>
            </a:lvl1pPr>
          </a:lstStyle>
          <a:p>
            <a:r>
              <a:rPr lang="fr-FR"/>
              <a:t>Contenu &amp; Visuel disposition 1</a:t>
            </a:r>
          </a:p>
        </p:txBody>
      </p:sp>
      <p:sp>
        <p:nvSpPr>
          <p:cNvPr id="4" name="Espace réservé du pied de page 3">
            <a:extLst>
              <a:ext uri="{FF2B5EF4-FFF2-40B4-BE49-F238E27FC236}">
                <a16:creationId xmlns:a16="http://schemas.microsoft.com/office/drawing/2014/main" id="{D8BDBD7F-5FD2-D56E-EFCD-1264B6508CC0}"/>
              </a:ext>
            </a:extLst>
          </p:cNvPr>
          <p:cNvSpPr>
            <a:spLocks noGrp="1"/>
          </p:cNvSpPr>
          <p:nvPr>
            <p:ph type="ftr" sz="quarter" idx="11"/>
          </p:nvPr>
        </p:nvSpPr>
        <p:spPr>
          <a:xfrm>
            <a:off x="550864" y="6093502"/>
            <a:ext cx="4824412" cy="397548"/>
          </a:xfrm>
        </p:spPr>
        <p:txBody>
          <a:bodyPr/>
          <a:lstStyle/>
          <a:p>
            <a:pPr algn="l"/>
            <a:r>
              <a:rPr lang="fr-FR"/>
              <a:t>Titre général : Onglet “Insertion”&gt;“En-tête/ Pied”&gt;“Appliquer partout”</a:t>
            </a:r>
          </a:p>
        </p:txBody>
      </p:sp>
      <p:sp>
        <p:nvSpPr>
          <p:cNvPr id="5" name="Espace réservé du numéro de diapositive 4">
            <a:extLst>
              <a:ext uri="{FF2B5EF4-FFF2-40B4-BE49-F238E27FC236}">
                <a16:creationId xmlns:a16="http://schemas.microsoft.com/office/drawing/2014/main" id="{69BB4197-EA05-36F4-2178-70281834B3B8}"/>
              </a:ext>
            </a:extLst>
          </p:cNvPr>
          <p:cNvSpPr>
            <a:spLocks noGrp="1"/>
          </p:cNvSpPr>
          <p:nvPr>
            <p:ph type="sldNum" sz="quarter" idx="12"/>
          </p:nvPr>
        </p:nvSpPr>
        <p:spPr/>
        <p:txBody>
          <a:bodyPr/>
          <a:lstStyle/>
          <a:p>
            <a:fld id="{EF18FDA3-B4B7-4D23-9326-6D1D4F0C50F8}" type="slidenum">
              <a:rPr lang="fr-FR" smtClean="0"/>
              <a:pPr/>
              <a:t>‹N°›</a:t>
            </a:fld>
            <a:endParaRPr lang="fr-FR"/>
          </a:p>
        </p:txBody>
      </p:sp>
      <p:sp>
        <p:nvSpPr>
          <p:cNvPr id="28" name="Espace réservé du texte 8">
            <a:extLst>
              <a:ext uri="{FF2B5EF4-FFF2-40B4-BE49-F238E27FC236}">
                <a16:creationId xmlns:a16="http://schemas.microsoft.com/office/drawing/2014/main" id="{5A55C509-4AE1-EACA-5B1A-8291EC538FE1}"/>
              </a:ext>
            </a:extLst>
          </p:cNvPr>
          <p:cNvSpPr>
            <a:spLocks noGrp="1"/>
          </p:cNvSpPr>
          <p:nvPr>
            <p:ph type="body" sz="quarter" idx="14" hasCustomPrompt="1"/>
          </p:nvPr>
        </p:nvSpPr>
        <p:spPr>
          <a:xfrm>
            <a:off x="6105521" y="3548063"/>
            <a:ext cx="5535615" cy="2220912"/>
          </a:xfrm>
        </p:spPr>
        <p:txBody>
          <a:bodyPr/>
          <a:lstStyle>
            <a:lvl1pPr>
              <a:defRPr b="0"/>
            </a:lvl1pPr>
          </a:lstStyle>
          <a:p>
            <a:pPr lvl="0"/>
            <a:r>
              <a:rPr lang="fr-FR"/>
              <a:t>Lorem ipsum dolor sit amet, consectetuer adipiscing elit, sed diam nonummy nibh duis autem vel eum iriure dolor intut mor hendrerit in vulpros et accumsan et lorem ipsuzlit, sed diam nonummy nibhsed diam nonummy nibh duis autem vel eum iriure.</a:t>
            </a:r>
          </a:p>
        </p:txBody>
      </p:sp>
      <p:sp>
        <p:nvSpPr>
          <p:cNvPr id="29" name="Espace réservé du texte 7">
            <a:extLst>
              <a:ext uri="{FF2B5EF4-FFF2-40B4-BE49-F238E27FC236}">
                <a16:creationId xmlns:a16="http://schemas.microsoft.com/office/drawing/2014/main" id="{E23188F0-448A-1F67-9429-E73BA917C880}"/>
              </a:ext>
            </a:extLst>
          </p:cNvPr>
          <p:cNvSpPr>
            <a:spLocks noGrp="1"/>
          </p:cNvSpPr>
          <p:nvPr>
            <p:ph type="body" sz="quarter" idx="17" hasCustomPrompt="1"/>
          </p:nvPr>
        </p:nvSpPr>
        <p:spPr>
          <a:xfrm>
            <a:off x="6105521" y="6095050"/>
            <a:ext cx="4825138" cy="396000"/>
          </a:xfrm>
        </p:spPr>
        <p:txBody>
          <a:bodyPr anchor="b" anchorCtr="0">
            <a:noAutofit/>
          </a:bodyPr>
          <a:lstStyle>
            <a:lvl1pPr>
              <a:spcBef>
                <a:spcPts val="0"/>
              </a:spcBef>
              <a:spcAft>
                <a:spcPts val="0"/>
              </a:spcAft>
              <a:defRPr sz="1100" b="0" baseline="0"/>
            </a:lvl1pPr>
          </a:lstStyle>
          <a:p>
            <a:pPr lvl="0"/>
            <a:r>
              <a:rPr lang="fr-FR"/>
              <a:t>Titre du chapitre (facultatif pour les présentations courtes)</a:t>
            </a:r>
          </a:p>
        </p:txBody>
      </p:sp>
    </p:spTree>
    <p:extLst>
      <p:ext uri="{BB962C8B-B14F-4D97-AF65-F5344CB8AC3E}">
        <p14:creationId xmlns:p14="http://schemas.microsoft.com/office/powerpoint/2010/main" val="233122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ntenu &amp; Visuel 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D0182E-0A0D-893B-D9E9-17E6FD5645FE}"/>
              </a:ext>
            </a:extLst>
          </p:cNvPr>
          <p:cNvSpPr>
            <a:spLocks noGrp="1"/>
          </p:cNvSpPr>
          <p:nvPr>
            <p:ph type="title" hasCustomPrompt="1"/>
          </p:nvPr>
        </p:nvSpPr>
        <p:spPr>
          <a:xfrm>
            <a:off x="6105522" y="1107241"/>
            <a:ext cx="5535616" cy="1512000"/>
          </a:xfrm>
        </p:spPr>
        <p:txBody>
          <a:bodyPr>
            <a:normAutofit/>
          </a:bodyPr>
          <a:lstStyle>
            <a:lvl1pPr>
              <a:defRPr sz="4800"/>
            </a:lvl1pPr>
          </a:lstStyle>
          <a:p>
            <a:r>
              <a:rPr lang="fr-FR"/>
              <a:t>Contenu &amp; Visuel disposition 2</a:t>
            </a:r>
          </a:p>
        </p:txBody>
      </p:sp>
      <p:sp>
        <p:nvSpPr>
          <p:cNvPr id="4" name="Espace réservé du pied de page 3">
            <a:extLst>
              <a:ext uri="{FF2B5EF4-FFF2-40B4-BE49-F238E27FC236}">
                <a16:creationId xmlns:a16="http://schemas.microsoft.com/office/drawing/2014/main" id="{D8BDBD7F-5FD2-D56E-EFCD-1264B6508CC0}"/>
              </a:ext>
            </a:extLst>
          </p:cNvPr>
          <p:cNvSpPr>
            <a:spLocks noGrp="1"/>
          </p:cNvSpPr>
          <p:nvPr>
            <p:ph type="ftr" sz="quarter" idx="11"/>
          </p:nvPr>
        </p:nvSpPr>
        <p:spPr>
          <a:xfrm>
            <a:off x="550864" y="6093502"/>
            <a:ext cx="4824412" cy="397548"/>
          </a:xfrm>
        </p:spPr>
        <p:txBody>
          <a:bodyPr/>
          <a:lstStyle/>
          <a:p>
            <a:pPr algn="l"/>
            <a:r>
              <a:rPr lang="fr-FR"/>
              <a:t>Titre général : Onglet “Insertion”&gt;“En-tête/ Pied”&gt;“Appliquer partout”</a:t>
            </a:r>
          </a:p>
        </p:txBody>
      </p:sp>
      <p:sp>
        <p:nvSpPr>
          <p:cNvPr id="5" name="Espace réservé du numéro de diapositive 4">
            <a:extLst>
              <a:ext uri="{FF2B5EF4-FFF2-40B4-BE49-F238E27FC236}">
                <a16:creationId xmlns:a16="http://schemas.microsoft.com/office/drawing/2014/main" id="{69BB4197-EA05-36F4-2178-70281834B3B8}"/>
              </a:ext>
            </a:extLst>
          </p:cNvPr>
          <p:cNvSpPr>
            <a:spLocks noGrp="1"/>
          </p:cNvSpPr>
          <p:nvPr>
            <p:ph type="sldNum" sz="quarter" idx="12"/>
          </p:nvPr>
        </p:nvSpPr>
        <p:spPr/>
        <p:txBody>
          <a:bodyPr/>
          <a:lstStyle/>
          <a:p>
            <a:fld id="{EF18FDA3-B4B7-4D23-9326-6D1D4F0C50F8}" type="slidenum">
              <a:rPr lang="fr-FR" smtClean="0"/>
              <a:pPr/>
              <a:t>‹N°›</a:t>
            </a:fld>
            <a:endParaRPr lang="fr-FR"/>
          </a:p>
        </p:txBody>
      </p:sp>
      <p:sp>
        <p:nvSpPr>
          <p:cNvPr id="28" name="Espace réservé du texte 8">
            <a:extLst>
              <a:ext uri="{FF2B5EF4-FFF2-40B4-BE49-F238E27FC236}">
                <a16:creationId xmlns:a16="http://schemas.microsoft.com/office/drawing/2014/main" id="{5A55C509-4AE1-EACA-5B1A-8291EC538FE1}"/>
              </a:ext>
            </a:extLst>
          </p:cNvPr>
          <p:cNvSpPr>
            <a:spLocks noGrp="1"/>
          </p:cNvSpPr>
          <p:nvPr>
            <p:ph type="body" sz="quarter" idx="14" hasCustomPrompt="1"/>
          </p:nvPr>
        </p:nvSpPr>
        <p:spPr>
          <a:xfrm>
            <a:off x="6105521" y="2700338"/>
            <a:ext cx="5535615" cy="2220912"/>
          </a:xfrm>
        </p:spPr>
        <p:txBody>
          <a:bodyPr/>
          <a:lstStyle>
            <a:lvl1pPr>
              <a:defRPr b="0"/>
            </a:lvl1pPr>
          </a:lstStyle>
          <a:p>
            <a:pPr lvl="0"/>
            <a:r>
              <a:rPr lang="fr-FR"/>
              <a:t>Lorem ipsum dolor sit amet, consectetuer adipiscing elit, sed diam nonummy nibh duis autem vel eum iriure dolor intut mor hendrerit in vulpros et accumsan et lorem ipsuzlit, sed diam nonummy nibhsed diam nonummy nibh duis autem vel eum iriure.</a:t>
            </a:r>
          </a:p>
        </p:txBody>
      </p:sp>
      <p:sp>
        <p:nvSpPr>
          <p:cNvPr id="29" name="Espace réservé du texte 7">
            <a:extLst>
              <a:ext uri="{FF2B5EF4-FFF2-40B4-BE49-F238E27FC236}">
                <a16:creationId xmlns:a16="http://schemas.microsoft.com/office/drawing/2014/main" id="{E23188F0-448A-1F67-9429-E73BA917C880}"/>
              </a:ext>
            </a:extLst>
          </p:cNvPr>
          <p:cNvSpPr>
            <a:spLocks noGrp="1"/>
          </p:cNvSpPr>
          <p:nvPr>
            <p:ph type="body" sz="quarter" idx="17" hasCustomPrompt="1"/>
          </p:nvPr>
        </p:nvSpPr>
        <p:spPr>
          <a:xfrm>
            <a:off x="6105521" y="6095050"/>
            <a:ext cx="4815617" cy="396000"/>
          </a:xfrm>
        </p:spPr>
        <p:txBody>
          <a:bodyPr anchor="b" anchorCtr="0">
            <a:noAutofit/>
          </a:bodyPr>
          <a:lstStyle>
            <a:lvl1pPr>
              <a:spcBef>
                <a:spcPts val="0"/>
              </a:spcBef>
              <a:spcAft>
                <a:spcPts val="0"/>
              </a:spcAft>
              <a:defRPr sz="1100" b="0" baseline="0"/>
            </a:lvl1pPr>
          </a:lstStyle>
          <a:p>
            <a:pPr lvl="0"/>
            <a:r>
              <a:rPr lang="fr-FR"/>
              <a:t>Titre du chapitre (facultatif pour les présentations courtes)</a:t>
            </a:r>
          </a:p>
        </p:txBody>
      </p:sp>
    </p:spTree>
    <p:extLst>
      <p:ext uri="{BB962C8B-B14F-4D97-AF65-F5344CB8AC3E}">
        <p14:creationId xmlns:p14="http://schemas.microsoft.com/office/powerpoint/2010/main" val="3915003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u &amp; Visuel 3">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27872B-3BFE-4FB6-D1A0-4B0C17366BCC}"/>
              </a:ext>
            </a:extLst>
          </p:cNvPr>
          <p:cNvSpPr>
            <a:spLocks noGrp="1"/>
          </p:cNvSpPr>
          <p:nvPr>
            <p:ph type="title" hasCustomPrompt="1"/>
          </p:nvPr>
        </p:nvSpPr>
        <p:spPr>
          <a:xfrm>
            <a:off x="550864" y="1628775"/>
            <a:ext cx="4824412" cy="1256832"/>
          </a:xfrm>
        </p:spPr>
        <p:txBody>
          <a:bodyPr/>
          <a:lstStyle>
            <a:lvl1pPr>
              <a:defRPr/>
            </a:lvl1pPr>
          </a:lstStyle>
          <a:p>
            <a:r>
              <a:rPr lang="fr-FR"/>
              <a:t>Contenu &amp; Visuel disposition 3</a:t>
            </a:r>
          </a:p>
        </p:txBody>
      </p:sp>
      <p:sp>
        <p:nvSpPr>
          <p:cNvPr id="4" name="Espace réservé du pied de page 3">
            <a:extLst>
              <a:ext uri="{FF2B5EF4-FFF2-40B4-BE49-F238E27FC236}">
                <a16:creationId xmlns:a16="http://schemas.microsoft.com/office/drawing/2014/main" id="{45D6D5E4-68C3-26E7-92C5-1B523691D938}"/>
              </a:ext>
            </a:extLst>
          </p:cNvPr>
          <p:cNvSpPr>
            <a:spLocks noGrp="1"/>
          </p:cNvSpPr>
          <p:nvPr>
            <p:ph type="ftr" sz="quarter" idx="11"/>
          </p:nvPr>
        </p:nvSpPr>
        <p:spPr/>
        <p:txBody>
          <a:bodyPr/>
          <a:lstStyle/>
          <a:p>
            <a:pPr algn="l"/>
            <a:r>
              <a:rPr lang="fr-FR"/>
              <a:t>Titre général : Onglet “Insertion”&gt;“En-tête/ Pied”&gt;“Appliquer partout”</a:t>
            </a:r>
          </a:p>
        </p:txBody>
      </p:sp>
      <p:sp>
        <p:nvSpPr>
          <p:cNvPr id="5" name="Espace réservé du numéro de diapositive 4">
            <a:extLst>
              <a:ext uri="{FF2B5EF4-FFF2-40B4-BE49-F238E27FC236}">
                <a16:creationId xmlns:a16="http://schemas.microsoft.com/office/drawing/2014/main" id="{045F566C-340F-3BD2-ABD6-2C96F2E15B2F}"/>
              </a:ext>
            </a:extLst>
          </p:cNvPr>
          <p:cNvSpPr>
            <a:spLocks noGrp="1"/>
          </p:cNvSpPr>
          <p:nvPr>
            <p:ph type="sldNum" sz="quarter" idx="12"/>
          </p:nvPr>
        </p:nvSpPr>
        <p:spPr/>
        <p:txBody>
          <a:bodyPr/>
          <a:lstStyle/>
          <a:p>
            <a:fld id="{EF18FDA3-B4B7-4D23-9326-6D1D4F0C50F8}" type="slidenum">
              <a:rPr lang="fr-FR" smtClean="0"/>
              <a:pPr/>
              <a:t>‹N°›</a:t>
            </a:fld>
            <a:endParaRPr lang="fr-FR"/>
          </a:p>
        </p:txBody>
      </p:sp>
      <p:sp>
        <p:nvSpPr>
          <p:cNvPr id="7" name="Espace réservé du texte 6">
            <a:extLst>
              <a:ext uri="{FF2B5EF4-FFF2-40B4-BE49-F238E27FC236}">
                <a16:creationId xmlns:a16="http://schemas.microsoft.com/office/drawing/2014/main" id="{9F657199-F058-E352-63C9-D6E4BF1C82AD}"/>
              </a:ext>
            </a:extLst>
          </p:cNvPr>
          <p:cNvSpPr>
            <a:spLocks noGrp="1"/>
          </p:cNvSpPr>
          <p:nvPr>
            <p:ph type="body" sz="quarter" idx="13" hasCustomPrompt="1"/>
          </p:nvPr>
        </p:nvSpPr>
        <p:spPr>
          <a:xfrm>
            <a:off x="550863" y="2885607"/>
            <a:ext cx="4824411" cy="2883368"/>
          </a:xfrm>
        </p:spPr>
        <p:txBody>
          <a:bodyPr/>
          <a:lstStyle>
            <a:lvl1pPr>
              <a:defRPr b="0"/>
            </a:lvl1pPr>
          </a:lstStyle>
          <a:p>
            <a:pPr lvl="0"/>
            <a:r>
              <a:rPr lang="fr-FR"/>
              <a:t>Lorem ipsum dolor sit amet, consectetuer adipiscing elit, sed diam nonummy nibh duis autem vel eum iriure dolor intut mor hendrerit in vulpros et accumsan et lorem ipsuzlit, sed diam nonummy nibhsed diam nonummy nibh duis autem vel eum iriure.</a:t>
            </a:r>
          </a:p>
        </p:txBody>
      </p:sp>
      <p:sp>
        <p:nvSpPr>
          <p:cNvPr id="8" name="Espace réservé du texte 7">
            <a:extLst>
              <a:ext uri="{FF2B5EF4-FFF2-40B4-BE49-F238E27FC236}">
                <a16:creationId xmlns:a16="http://schemas.microsoft.com/office/drawing/2014/main" id="{714BA767-C242-D8C8-4A0B-50BD088C29EC}"/>
              </a:ext>
            </a:extLst>
          </p:cNvPr>
          <p:cNvSpPr>
            <a:spLocks noGrp="1"/>
          </p:cNvSpPr>
          <p:nvPr>
            <p:ph type="body" sz="quarter" idx="17" hasCustomPrompt="1"/>
          </p:nvPr>
        </p:nvSpPr>
        <p:spPr>
          <a:xfrm>
            <a:off x="6242858" y="6095050"/>
            <a:ext cx="4678280" cy="396000"/>
          </a:xfrm>
        </p:spPr>
        <p:txBody>
          <a:bodyPr anchor="b" anchorCtr="0">
            <a:noAutofit/>
          </a:bodyPr>
          <a:lstStyle>
            <a:lvl1pPr>
              <a:spcBef>
                <a:spcPts val="0"/>
              </a:spcBef>
              <a:spcAft>
                <a:spcPts val="0"/>
              </a:spcAft>
              <a:defRPr sz="1100" b="0" baseline="0"/>
            </a:lvl1pPr>
          </a:lstStyle>
          <a:p>
            <a:pPr lvl="0"/>
            <a:r>
              <a:rPr lang="fr-FR"/>
              <a:t>Titre du chapitre (facultatif pour les présentations courtes)</a:t>
            </a:r>
          </a:p>
        </p:txBody>
      </p:sp>
    </p:spTree>
    <p:extLst>
      <p:ext uri="{BB962C8B-B14F-4D97-AF65-F5344CB8AC3E}">
        <p14:creationId xmlns:p14="http://schemas.microsoft.com/office/powerpoint/2010/main" val="473651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MMAIRE (cour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10C49F-7031-45C7-81AD-040625E0D146}"/>
              </a:ext>
            </a:extLst>
          </p:cNvPr>
          <p:cNvSpPr>
            <a:spLocks noGrp="1"/>
          </p:cNvSpPr>
          <p:nvPr>
            <p:ph type="title" hasCustomPrompt="1"/>
          </p:nvPr>
        </p:nvSpPr>
        <p:spPr>
          <a:xfrm>
            <a:off x="6111288" y="1628775"/>
            <a:ext cx="5529850" cy="360000"/>
          </a:xfrm>
        </p:spPr>
        <p:txBody>
          <a:bodyPr>
            <a:normAutofit/>
          </a:bodyPr>
          <a:lstStyle>
            <a:lvl1pPr>
              <a:defRPr sz="2000" b="0"/>
            </a:lvl1pPr>
          </a:lstStyle>
          <a:p>
            <a:r>
              <a:rPr lang="fr-FR"/>
              <a:t>Sommaire / Ordre du jour / Agenda</a:t>
            </a:r>
          </a:p>
        </p:txBody>
      </p:sp>
      <p:sp>
        <p:nvSpPr>
          <p:cNvPr id="6" name="Espace réservé du texte 5">
            <a:extLst>
              <a:ext uri="{FF2B5EF4-FFF2-40B4-BE49-F238E27FC236}">
                <a16:creationId xmlns:a16="http://schemas.microsoft.com/office/drawing/2014/main" id="{429A12ED-3F77-0A28-55B0-2DEE46FCC78A}"/>
              </a:ext>
            </a:extLst>
          </p:cNvPr>
          <p:cNvSpPr>
            <a:spLocks noGrp="1"/>
          </p:cNvSpPr>
          <p:nvPr>
            <p:ph type="body" sz="quarter" idx="10" hasCustomPrompt="1"/>
          </p:nvPr>
        </p:nvSpPr>
        <p:spPr>
          <a:xfrm>
            <a:off x="6096000" y="2142545"/>
            <a:ext cx="5545138" cy="3626430"/>
          </a:xfrm>
        </p:spPr>
        <p:txBody>
          <a:bodyPr>
            <a:normAutofit/>
          </a:bodyPr>
          <a:lstStyle>
            <a:lvl1pPr marL="541338" indent="-541338">
              <a:spcBef>
                <a:spcPts val="600"/>
              </a:spcBef>
              <a:spcAft>
                <a:spcPts val="600"/>
              </a:spcAft>
              <a:buFont typeface="+mj-lt"/>
              <a:buAutoNum type="arabicPeriod"/>
              <a:defRPr sz="3000" b="0" baseline="0"/>
            </a:lvl1pPr>
          </a:lstStyle>
          <a:p>
            <a:pPr lvl="0"/>
            <a:r>
              <a:rPr lang="fr-FR"/>
              <a:t>Sed diam nonummy</a:t>
            </a:r>
          </a:p>
        </p:txBody>
      </p:sp>
      <p:sp>
        <p:nvSpPr>
          <p:cNvPr id="4" name="Espace réservé du pied de page 3">
            <a:extLst>
              <a:ext uri="{FF2B5EF4-FFF2-40B4-BE49-F238E27FC236}">
                <a16:creationId xmlns:a16="http://schemas.microsoft.com/office/drawing/2014/main" id="{F55828FF-A2B8-B4DF-CEE8-208D8F5FCB80}"/>
              </a:ext>
            </a:extLst>
          </p:cNvPr>
          <p:cNvSpPr>
            <a:spLocks noGrp="1"/>
          </p:cNvSpPr>
          <p:nvPr>
            <p:ph type="ftr" sz="quarter" idx="12"/>
          </p:nvPr>
        </p:nvSpPr>
        <p:spPr/>
        <p:txBody>
          <a:bodyPr/>
          <a:lstStyle/>
          <a:p>
            <a:pPr algn="l"/>
            <a:r>
              <a:rPr lang="fr-FR"/>
              <a:t>Titre général : Onglet “Insertion”&gt;“En-tête/ Pied”&gt;“Appliquer partout”</a:t>
            </a:r>
          </a:p>
        </p:txBody>
      </p:sp>
      <p:sp>
        <p:nvSpPr>
          <p:cNvPr id="5" name="Espace réservé du numéro de diapositive 4">
            <a:extLst>
              <a:ext uri="{FF2B5EF4-FFF2-40B4-BE49-F238E27FC236}">
                <a16:creationId xmlns:a16="http://schemas.microsoft.com/office/drawing/2014/main" id="{BD0A28B9-D800-7842-A17B-302377D1E101}"/>
              </a:ext>
            </a:extLst>
          </p:cNvPr>
          <p:cNvSpPr>
            <a:spLocks noGrp="1"/>
          </p:cNvSpPr>
          <p:nvPr>
            <p:ph type="sldNum" sz="quarter" idx="13"/>
          </p:nvPr>
        </p:nvSpPr>
        <p:spPr/>
        <p:txBody>
          <a:bodyPr/>
          <a:lstStyle/>
          <a:p>
            <a:fld id="{EF18FDA3-B4B7-4D23-9326-6D1D4F0C50F8}" type="slidenum">
              <a:rPr lang="fr-FR" smtClean="0"/>
              <a:pPr/>
              <a:t>‹N°›</a:t>
            </a:fld>
            <a:endParaRPr lang="fr-FR"/>
          </a:p>
        </p:txBody>
      </p:sp>
    </p:spTree>
    <p:extLst>
      <p:ext uri="{BB962C8B-B14F-4D97-AF65-F5344CB8AC3E}">
        <p14:creationId xmlns:p14="http://schemas.microsoft.com/office/powerpoint/2010/main" val="3124386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u &amp; Visuel 4">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27872B-3BFE-4FB6-D1A0-4B0C17366BCC}"/>
              </a:ext>
            </a:extLst>
          </p:cNvPr>
          <p:cNvSpPr>
            <a:spLocks noGrp="1"/>
          </p:cNvSpPr>
          <p:nvPr>
            <p:ph type="title" hasCustomPrompt="1"/>
          </p:nvPr>
        </p:nvSpPr>
        <p:spPr>
          <a:xfrm>
            <a:off x="550864" y="1628775"/>
            <a:ext cx="4824412" cy="1256832"/>
          </a:xfrm>
        </p:spPr>
        <p:txBody>
          <a:bodyPr/>
          <a:lstStyle>
            <a:lvl1pPr>
              <a:defRPr/>
            </a:lvl1pPr>
          </a:lstStyle>
          <a:p>
            <a:r>
              <a:rPr lang="fr-FR"/>
              <a:t>Contenu &amp; Visuel disposition 4</a:t>
            </a:r>
          </a:p>
        </p:txBody>
      </p:sp>
      <p:sp>
        <p:nvSpPr>
          <p:cNvPr id="4" name="Espace réservé du pied de page 3">
            <a:extLst>
              <a:ext uri="{FF2B5EF4-FFF2-40B4-BE49-F238E27FC236}">
                <a16:creationId xmlns:a16="http://schemas.microsoft.com/office/drawing/2014/main" id="{45D6D5E4-68C3-26E7-92C5-1B523691D938}"/>
              </a:ext>
            </a:extLst>
          </p:cNvPr>
          <p:cNvSpPr>
            <a:spLocks noGrp="1"/>
          </p:cNvSpPr>
          <p:nvPr>
            <p:ph type="ftr" sz="quarter" idx="11"/>
          </p:nvPr>
        </p:nvSpPr>
        <p:spPr/>
        <p:txBody>
          <a:bodyPr/>
          <a:lstStyle/>
          <a:p>
            <a:pPr algn="l"/>
            <a:r>
              <a:rPr lang="fr-FR"/>
              <a:t>Titre général : Onglet “Insertion”&gt;“En-tête/ Pied”&gt;“Appliquer partout”</a:t>
            </a:r>
          </a:p>
        </p:txBody>
      </p:sp>
      <p:sp>
        <p:nvSpPr>
          <p:cNvPr id="5" name="Espace réservé du numéro de diapositive 4">
            <a:extLst>
              <a:ext uri="{FF2B5EF4-FFF2-40B4-BE49-F238E27FC236}">
                <a16:creationId xmlns:a16="http://schemas.microsoft.com/office/drawing/2014/main" id="{045F566C-340F-3BD2-ABD6-2C96F2E15B2F}"/>
              </a:ext>
            </a:extLst>
          </p:cNvPr>
          <p:cNvSpPr>
            <a:spLocks noGrp="1"/>
          </p:cNvSpPr>
          <p:nvPr>
            <p:ph type="sldNum" sz="quarter" idx="12"/>
          </p:nvPr>
        </p:nvSpPr>
        <p:spPr/>
        <p:txBody>
          <a:bodyPr/>
          <a:lstStyle/>
          <a:p>
            <a:fld id="{EF18FDA3-B4B7-4D23-9326-6D1D4F0C50F8}" type="slidenum">
              <a:rPr lang="fr-FR" smtClean="0"/>
              <a:pPr/>
              <a:t>‹N°›</a:t>
            </a:fld>
            <a:endParaRPr lang="fr-FR"/>
          </a:p>
        </p:txBody>
      </p:sp>
      <p:sp>
        <p:nvSpPr>
          <p:cNvPr id="8" name="Espace réservé du texte 7">
            <a:extLst>
              <a:ext uri="{FF2B5EF4-FFF2-40B4-BE49-F238E27FC236}">
                <a16:creationId xmlns:a16="http://schemas.microsoft.com/office/drawing/2014/main" id="{714BA767-C242-D8C8-4A0B-50BD088C29EC}"/>
              </a:ext>
            </a:extLst>
          </p:cNvPr>
          <p:cNvSpPr>
            <a:spLocks noGrp="1"/>
          </p:cNvSpPr>
          <p:nvPr>
            <p:ph type="body" sz="quarter" idx="17" hasCustomPrompt="1"/>
          </p:nvPr>
        </p:nvSpPr>
        <p:spPr>
          <a:xfrm>
            <a:off x="6096000" y="6095050"/>
            <a:ext cx="4825138" cy="396000"/>
          </a:xfrm>
        </p:spPr>
        <p:txBody>
          <a:bodyPr anchor="b" anchorCtr="0">
            <a:noAutofit/>
          </a:bodyPr>
          <a:lstStyle>
            <a:lvl1pPr>
              <a:spcBef>
                <a:spcPts val="0"/>
              </a:spcBef>
              <a:spcAft>
                <a:spcPts val="0"/>
              </a:spcAft>
              <a:defRPr sz="1100" b="0" baseline="0"/>
            </a:lvl1pPr>
          </a:lstStyle>
          <a:p>
            <a:pPr lvl="0"/>
            <a:r>
              <a:rPr lang="fr-FR"/>
              <a:t>Titre du chapitre (facultatif pour les présentations courtes)</a:t>
            </a:r>
          </a:p>
        </p:txBody>
      </p:sp>
      <p:sp>
        <p:nvSpPr>
          <p:cNvPr id="10" name="Espace réservé du texte 8">
            <a:extLst>
              <a:ext uri="{FF2B5EF4-FFF2-40B4-BE49-F238E27FC236}">
                <a16:creationId xmlns:a16="http://schemas.microsoft.com/office/drawing/2014/main" id="{E1986B0C-2C33-DC2C-A0E7-93B912478735}"/>
              </a:ext>
            </a:extLst>
          </p:cNvPr>
          <p:cNvSpPr>
            <a:spLocks noGrp="1"/>
          </p:cNvSpPr>
          <p:nvPr>
            <p:ph type="body" sz="quarter" idx="15" hasCustomPrompt="1"/>
          </p:nvPr>
        </p:nvSpPr>
        <p:spPr>
          <a:xfrm>
            <a:off x="6096000" y="1628775"/>
            <a:ext cx="2664000" cy="2103880"/>
          </a:xfrm>
        </p:spPr>
        <p:txBody>
          <a:bodyPr/>
          <a:lstStyle>
            <a:lvl1pPr>
              <a:spcBef>
                <a:spcPts val="300"/>
              </a:spcBef>
              <a:spcAft>
                <a:spcPts val="200"/>
              </a:spcAft>
              <a:defRPr sz="1200" b="0"/>
            </a:lvl1pPr>
            <a:lvl2pPr>
              <a:defRPr/>
            </a:lvl2pPr>
            <a:lvl3pPr>
              <a:spcBef>
                <a:spcPts val="200"/>
              </a:spcBef>
              <a:spcAft>
                <a:spcPts val="100"/>
              </a:spcAft>
              <a:defRPr/>
            </a:lvl3pPr>
          </a:lstStyle>
          <a:p>
            <a:pPr lvl="0"/>
            <a:r>
              <a:rPr lang="fr-FR"/>
              <a:t>Lorem ipsum dolor sit amet, consectetuer adipiscing elit, sed diam nonummy nibh euismod tincidunt ut laoreet dolore magna aliquam erat.</a:t>
            </a:r>
            <a:br>
              <a:rPr lang="fr-FR"/>
            </a:br>
            <a:r>
              <a:rPr lang="fr-FR"/>
              <a:t>Ut wisi enim ad minim veniam, quis nostrud exerci tation ullamcorper elit, sed diam nonummy nibh.</a:t>
            </a:r>
          </a:p>
          <a:p>
            <a:pPr lvl="1"/>
            <a:r>
              <a:rPr lang="fr-FR"/>
              <a:t>Deuxième niveau</a:t>
            </a:r>
          </a:p>
          <a:p>
            <a:pPr lvl="2"/>
            <a:r>
              <a:rPr lang="fr-FR"/>
              <a:t>Troisième niveau</a:t>
            </a:r>
          </a:p>
        </p:txBody>
      </p:sp>
      <p:sp>
        <p:nvSpPr>
          <p:cNvPr id="11" name="Espace réservé du texte 8">
            <a:extLst>
              <a:ext uri="{FF2B5EF4-FFF2-40B4-BE49-F238E27FC236}">
                <a16:creationId xmlns:a16="http://schemas.microsoft.com/office/drawing/2014/main" id="{E2969B92-0620-C24B-8061-5E78F1655B57}"/>
              </a:ext>
            </a:extLst>
          </p:cNvPr>
          <p:cNvSpPr>
            <a:spLocks noGrp="1"/>
          </p:cNvSpPr>
          <p:nvPr>
            <p:ph type="body" sz="quarter" idx="16" hasCustomPrompt="1"/>
          </p:nvPr>
        </p:nvSpPr>
        <p:spPr>
          <a:xfrm>
            <a:off x="8977136" y="1628775"/>
            <a:ext cx="2664000" cy="2103880"/>
          </a:xfrm>
        </p:spPr>
        <p:txBody>
          <a:bodyPr/>
          <a:lstStyle>
            <a:lvl1pPr>
              <a:spcBef>
                <a:spcPts val="300"/>
              </a:spcBef>
              <a:spcAft>
                <a:spcPts val="200"/>
              </a:spcAft>
              <a:defRPr sz="1200" b="0"/>
            </a:lvl1pPr>
            <a:lvl2pPr>
              <a:defRPr/>
            </a:lvl2pPr>
            <a:lvl3pPr>
              <a:spcBef>
                <a:spcPts val="200"/>
              </a:spcBef>
              <a:spcAft>
                <a:spcPts val="100"/>
              </a:spcAft>
              <a:defRPr/>
            </a:lvl3pPr>
          </a:lstStyle>
          <a:p>
            <a:pPr marL="0" marR="0" lvl="0" indent="0" algn="l" defTabSz="914400" rtl="0" eaLnBrk="1" fontAlgn="auto" latinLnBrk="0" hangingPunct="1">
              <a:lnSpc>
                <a:spcPct val="100000"/>
              </a:lnSpc>
              <a:spcBef>
                <a:spcPts val="300"/>
              </a:spcBef>
              <a:spcAft>
                <a:spcPts val="200"/>
              </a:spcAft>
              <a:buClrTx/>
              <a:buSzTx/>
              <a:buFontTx/>
              <a:buNone/>
              <a:tabLst/>
              <a:defRPr/>
            </a:pPr>
            <a:r>
              <a:rPr lang="fr-FR"/>
              <a:t>Ut wisi enim ad minim veniam, quis nostrud exerci tation ullamcorper elit, sed diam nonummy nibh.</a:t>
            </a:r>
            <a:br>
              <a:rPr lang="fr-FR"/>
            </a:br>
            <a:r>
              <a:rPr lang="fr-FR"/>
              <a:t>Lorem ipsum dolor sit amet, consectetuer adipiscing elit, sed diam nonummy nibh euismod tincidunt ut laoreet dolore magna aliquam erat.</a:t>
            </a:r>
          </a:p>
          <a:p>
            <a:pPr lvl="1"/>
            <a:r>
              <a:rPr lang="fr-FR"/>
              <a:t>Deuxième niveau</a:t>
            </a:r>
          </a:p>
          <a:p>
            <a:pPr lvl="2"/>
            <a:r>
              <a:rPr lang="fr-FR"/>
              <a:t>Troisième niveau</a:t>
            </a:r>
          </a:p>
        </p:txBody>
      </p:sp>
    </p:spTree>
    <p:extLst>
      <p:ext uri="{BB962C8B-B14F-4D97-AF65-F5344CB8AC3E}">
        <p14:creationId xmlns:p14="http://schemas.microsoft.com/office/powerpoint/2010/main" val="1799051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LIDE DE FI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1954C6C-92F4-43B1-B59F-EFDDBA45E208}"/>
              </a:ext>
            </a:extLst>
          </p:cNvPr>
          <p:cNvSpPr/>
          <p:nvPr userDrawn="1"/>
        </p:nvSpPr>
        <p:spPr>
          <a:xfrm>
            <a:off x="0" y="-1"/>
            <a:ext cx="12190476" cy="6857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093F8915-9A06-487A-AA45-F32FF371AD43}"/>
              </a:ext>
            </a:extLst>
          </p:cNvPr>
          <p:cNvSpPr>
            <a:spLocks noGrp="1"/>
          </p:cNvSpPr>
          <p:nvPr>
            <p:ph type="ctrTitle" hasCustomPrompt="1"/>
          </p:nvPr>
        </p:nvSpPr>
        <p:spPr>
          <a:xfrm>
            <a:off x="550863" y="2349000"/>
            <a:ext cx="11090275" cy="2160000"/>
          </a:xfrm>
        </p:spPr>
        <p:txBody>
          <a:bodyPr anchor="ctr" anchorCtr="0">
            <a:normAutofit/>
          </a:bodyPr>
          <a:lstStyle>
            <a:lvl1pPr algn="l">
              <a:lnSpc>
                <a:spcPct val="90000"/>
              </a:lnSpc>
              <a:defRPr sz="6600" b="1" cap="none" baseline="0">
                <a:solidFill>
                  <a:schemeClr val="accent1"/>
                </a:solidFill>
                <a:latin typeface="+mj-lt"/>
              </a:defRPr>
            </a:lvl1pPr>
          </a:lstStyle>
          <a:p>
            <a:r>
              <a:rPr lang="fr-FR"/>
              <a:t>Phrase de</a:t>
            </a:r>
            <a:br>
              <a:rPr lang="fr-FR"/>
            </a:br>
            <a:r>
              <a:rPr lang="fr-FR"/>
              <a:t>remerciement</a:t>
            </a:r>
          </a:p>
        </p:txBody>
      </p:sp>
      <p:sp>
        <p:nvSpPr>
          <p:cNvPr id="6" name="Graphique 4">
            <a:extLst>
              <a:ext uri="{FF2B5EF4-FFF2-40B4-BE49-F238E27FC236}">
                <a16:creationId xmlns:a16="http://schemas.microsoft.com/office/drawing/2014/main" id="{6BE5C933-B964-F472-1A0E-A71AEB76F1CA}"/>
              </a:ext>
            </a:extLst>
          </p:cNvPr>
          <p:cNvSpPr>
            <a:spLocks noChangeAspect="1"/>
          </p:cNvSpPr>
          <p:nvPr userDrawn="1"/>
        </p:nvSpPr>
        <p:spPr>
          <a:xfrm>
            <a:off x="303310" y="409993"/>
            <a:ext cx="558014" cy="558000"/>
          </a:xfrm>
          <a:custGeom>
            <a:avLst/>
            <a:gdLst>
              <a:gd name="connsiteX0" fmla="*/ 809680 w 831206"/>
              <a:gd name="connsiteY0" fmla="*/ 0 h 831185"/>
              <a:gd name="connsiteX1" fmla="*/ 409344 w 831206"/>
              <a:gd name="connsiteY1" fmla="*/ 0 h 831185"/>
              <a:gd name="connsiteX2" fmla="*/ 394104 w 831206"/>
              <a:gd name="connsiteY2" fmla="*/ 6287 h 831185"/>
              <a:gd name="connsiteX3" fmla="*/ 6341 w 831206"/>
              <a:gd name="connsiteY3" fmla="*/ 394049 h 831185"/>
              <a:gd name="connsiteX4" fmla="*/ 21581 w 831206"/>
              <a:gd name="connsiteY4" fmla="*/ 430816 h 831185"/>
              <a:gd name="connsiteX5" fmla="*/ 340288 w 831206"/>
              <a:gd name="connsiteY5" fmla="*/ 430816 h 831185"/>
              <a:gd name="connsiteX6" fmla="*/ 340288 w 831206"/>
              <a:gd name="connsiteY6" fmla="*/ 232601 h 831185"/>
              <a:gd name="connsiteX7" fmla="*/ 400390 w 831206"/>
              <a:gd name="connsiteY7" fmla="*/ 232601 h 831185"/>
              <a:gd name="connsiteX8" fmla="*/ 400390 w 831206"/>
              <a:gd name="connsiteY8" fmla="*/ 809625 h 831185"/>
              <a:gd name="connsiteX9" fmla="*/ 400390 w 831206"/>
              <a:gd name="connsiteY9" fmla="*/ 809625 h 831185"/>
              <a:gd name="connsiteX10" fmla="*/ 437157 w 831206"/>
              <a:gd name="connsiteY10" fmla="*/ 824865 h 831185"/>
              <a:gd name="connsiteX11" fmla="*/ 824920 w 831206"/>
              <a:gd name="connsiteY11" fmla="*/ 437102 h 831185"/>
              <a:gd name="connsiteX12" fmla="*/ 831206 w 831206"/>
              <a:gd name="connsiteY12" fmla="*/ 421862 h 831185"/>
              <a:gd name="connsiteX13" fmla="*/ 831206 w 831206"/>
              <a:gd name="connsiteY13" fmla="*/ 21527 h 831185"/>
              <a:gd name="connsiteX14" fmla="*/ 809680 w 831206"/>
              <a:gd name="connsiteY14" fmla="*/ 0 h 831185"/>
              <a:gd name="connsiteX15" fmla="*/ 370291 w 831206"/>
              <a:gd name="connsiteY15" fmla="*/ 204121 h 831185"/>
              <a:gd name="connsiteX16" fmla="*/ 333620 w 831206"/>
              <a:gd name="connsiteY16" fmla="*/ 167450 h 831185"/>
              <a:gd name="connsiteX17" fmla="*/ 370291 w 831206"/>
              <a:gd name="connsiteY17" fmla="*/ 131255 h 831185"/>
              <a:gd name="connsiteX18" fmla="*/ 406963 w 831206"/>
              <a:gd name="connsiteY18" fmla="*/ 167450 h 831185"/>
              <a:gd name="connsiteX19" fmla="*/ 370291 w 831206"/>
              <a:gd name="connsiteY19" fmla="*/ 204121 h 831185"/>
              <a:gd name="connsiteX20" fmla="*/ 565744 w 831206"/>
              <a:gd name="connsiteY20" fmla="*/ 191738 h 831185"/>
              <a:gd name="connsiteX21" fmla="*/ 550409 w 831206"/>
              <a:gd name="connsiteY21" fmla="*/ 190024 h 831185"/>
              <a:gd name="connsiteX22" fmla="*/ 514214 w 831206"/>
              <a:gd name="connsiteY22" fmla="*/ 222409 h 831185"/>
              <a:gd name="connsiteX23" fmla="*/ 514214 w 831206"/>
              <a:gd name="connsiteY23" fmla="*/ 232601 h 831185"/>
              <a:gd name="connsiteX24" fmla="*/ 565744 w 831206"/>
              <a:gd name="connsiteY24" fmla="*/ 232601 h 831185"/>
              <a:gd name="connsiteX25" fmla="*/ 565744 w 831206"/>
              <a:gd name="connsiteY25" fmla="*/ 289751 h 831185"/>
              <a:gd name="connsiteX26" fmla="*/ 514214 w 831206"/>
              <a:gd name="connsiteY26" fmla="*/ 289751 h 831185"/>
              <a:gd name="connsiteX27" fmla="*/ 514214 w 831206"/>
              <a:gd name="connsiteY27" fmla="*/ 430816 h 831185"/>
              <a:gd name="connsiteX28" fmla="*/ 454111 w 831206"/>
              <a:gd name="connsiteY28" fmla="*/ 430816 h 831185"/>
              <a:gd name="connsiteX29" fmla="*/ 454111 w 831206"/>
              <a:gd name="connsiteY29" fmla="*/ 289751 h 831185"/>
              <a:gd name="connsiteX30" fmla="*/ 420488 w 831206"/>
              <a:gd name="connsiteY30" fmla="*/ 289751 h 831185"/>
              <a:gd name="connsiteX31" fmla="*/ 420488 w 831206"/>
              <a:gd name="connsiteY31" fmla="*/ 232601 h 831185"/>
              <a:gd name="connsiteX32" fmla="*/ 454111 w 831206"/>
              <a:gd name="connsiteY32" fmla="*/ 232601 h 831185"/>
              <a:gd name="connsiteX33" fmla="*/ 454111 w 831206"/>
              <a:gd name="connsiteY33" fmla="*/ 221075 h 831185"/>
              <a:gd name="connsiteX34" fmla="*/ 536788 w 831206"/>
              <a:gd name="connsiteY34" fmla="*/ 132874 h 831185"/>
              <a:gd name="connsiteX35" fmla="*/ 565744 w 831206"/>
              <a:gd name="connsiteY35" fmla="*/ 136303 h 831185"/>
              <a:gd name="connsiteX36" fmla="*/ 565744 w 831206"/>
              <a:gd name="connsiteY36" fmla="*/ 191738 h 831185"/>
              <a:gd name="connsiteX37" fmla="*/ 736718 w 831206"/>
              <a:gd name="connsiteY37" fmla="*/ 289751 h 831185"/>
              <a:gd name="connsiteX38" fmla="*/ 679568 w 831206"/>
              <a:gd name="connsiteY38" fmla="*/ 289751 h 831185"/>
              <a:gd name="connsiteX39" fmla="*/ 679568 w 831206"/>
              <a:gd name="connsiteY39" fmla="*/ 430816 h 831185"/>
              <a:gd name="connsiteX40" fmla="*/ 619465 w 831206"/>
              <a:gd name="connsiteY40" fmla="*/ 430816 h 831185"/>
              <a:gd name="connsiteX41" fmla="*/ 619465 w 831206"/>
              <a:gd name="connsiteY41" fmla="*/ 289751 h 831185"/>
              <a:gd name="connsiteX42" fmla="*/ 585937 w 831206"/>
              <a:gd name="connsiteY42" fmla="*/ 289751 h 831185"/>
              <a:gd name="connsiteX43" fmla="*/ 585937 w 831206"/>
              <a:gd name="connsiteY43" fmla="*/ 232601 h 831185"/>
              <a:gd name="connsiteX44" fmla="*/ 619465 w 831206"/>
              <a:gd name="connsiteY44" fmla="*/ 232601 h 831185"/>
              <a:gd name="connsiteX45" fmla="*/ 619465 w 831206"/>
              <a:gd name="connsiteY45" fmla="*/ 178022 h 831185"/>
              <a:gd name="connsiteX46" fmla="*/ 679568 w 831206"/>
              <a:gd name="connsiteY46" fmla="*/ 178022 h 831185"/>
              <a:gd name="connsiteX47" fmla="*/ 679568 w 831206"/>
              <a:gd name="connsiteY47" fmla="*/ 232601 h 831185"/>
              <a:gd name="connsiteX48" fmla="*/ 736718 w 831206"/>
              <a:gd name="connsiteY48" fmla="*/ 232601 h 831185"/>
              <a:gd name="connsiteX49" fmla="*/ 736718 w 831206"/>
              <a:gd name="connsiteY49" fmla="*/ 289751 h 831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831206" h="831185">
                <a:moveTo>
                  <a:pt x="809680" y="0"/>
                </a:moveTo>
                <a:lnTo>
                  <a:pt x="409344" y="0"/>
                </a:lnTo>
                <a:cubicBezTo>
                  <a:pt x="403629" y="0"/>
                  <a:pt x="398104" y="2286"/>
                  <a:pt x="394104" y="6287"/>
                </a:cubicBezTo>
                <a:lnTo>
                  <a:pt x="6341" y="394049"/>
                </a:lnTo>
                <a:cubicBezTo>
                  <a:pt x="-7184" y="407575"/>
                  <a:pt x="2341" y="430816"/>
                  <a:pt x="21581" y="430816"/>
                </a:cubicBezTo>
                <a:lnTo>
                  <a:pt x="340288" y="430816"/>
                </a:lnTo>
                <a:lnTo>
                  <a:pt x="340288" y="232601"/>
                </a:lnTo>
                <a:lnTo>
                  <a:pt x="400390" y="232601"/>
                </a:lnTo>
                <a:lnTo>
                  <a:pt x="400390" y="809625"/>
                </a:lnTo>
                <a:lnTo>
                  <a:pt x="400390" y="809625"/>
                </a:lnTo>
                <a:cubicBezTo>
                  <a:pt x="400390" y="828770"/>
                  <a:pt x="423631" y="838390"/>
                  <a:pt x="437157" y="824865"/>
                </a:cubicBezTo>
                <a:lnTo>
                  <a:pt x="824920" y="437102"/>
                </a:lnTo>
                <a:cubicBezTo>
                  <a:pt x="828920" y="433102"/>
                  <a:pt x="831206" y="427577"/>
                  <a:pt x="831206" y="421862"/>
                </a:cubicBezTo>
                <a:lnTo>
                  <a:pt x="831206" y="21527"/>
                </a:lnTo>
                <a:cubicBezTo>
                  <a:pt x="831206" y="9620"/>
                  <a:pt x="821586" y="0"/>
                  <a:pt x="809680" y="0"/>
                </a:cubicBezTo>
                <a:close/>
                <a:moveTo>
                  <a:pt x="370291" y="204121"/>
                </a:moveTo>
                <a:cubicBezTo>
                  <a:pt x="350289" y="204121"/>
                  <a:pt x="333620" y="187452"/>
                  <a:pt x="333620" y="167450"/>
                </a:cubicBezTo>
                <a:cubicBezTo>
                  <a:pt x="333620" y="147447"/>
                  <a:pt x="350289" y="131255"/>
                  <a:pt x="370291" y="131255"/>
                </a:cubicBezTo>
                <a:cubicBezTo>
                  <a:pt x="390294" y="131255"/>
                  <a:pt x="406963" y="147923"/>
                  <a:pt x="406963" y="167450"/>
                </a:cubicBezTo>
                <a:cubicBezTo>
                  <a:pt x="406963" y="186976"/>
                  <a:pt x="390294" y="204121"/>
                  <a:pt x="370291" y="204121"/>
                </a:cubicBezTo>
                <a:close/>
                <a:moveTo>
                  <a:pt x="565744" y="191738"/>
                </a:moveTo>
                <a:cubicBezTo>
                  <a:pt x="561458" y="190500"/>
                  <a:pt x="555553" y="190024"/>
                  <a:pt x="550409" y="190024"/>
                </a:cubicBezTo>
                <a:cubicBezTo>
                  <a:pt x="529930" y="190024"/>
                  <a:pt x="514214" y="199835"/>
                  <a:pt x="514214" y="222409"/>
                </a:cubicBezTo>
                <a:lnTo>
                  <a:pt x="514214" y="232601"/>
                </a:lnTo>
                <a:lnTo>
                  <a:pt x="565744" y="232601"/>
                </a:lnTo>
                <a:lnTo>
                  <a:pt x="565744" y="289751"/>
                </a:lnTo>
                <a:lnTo>
                  <a:pt x="514214" y="289751"/>
                </a:lnTo>
                <a:lnTo>
                  <a:pt x="514214" y="430816"/>
                </a:lnTo>
                <a:lnTo>
                  <a:pt x="454111" y="430816"/>
                </a:lnTo>
                <a:lnTo>
                  <a:pt x="454111" y="289751"/>
                </a:lnTo>
                <a:lnTo>
                  <a:pt x="420488" y="289751"/>
                </a:lnTo>
                <a:lnTo>
                  <a:pt x="420488" y="232601"/>
                </a:lnTo>
                <a:lnTo>
                  <a:pt x="454111" y="232601"/>
                </a:lnTo>
                <a:lnTo>
                  <a:pt x="454111" y="221075"/>
                </a:lnTo>
                <a:cubicBezTo>
                  <a:pt x="454111" y="165259"/>
                  <a:pt x="487830" y="132874"/>
                  <a:pt x="536788" y="132874"/>
                </a:cubicBezTo>
                <a:cubicBezTo>
                  <a:pt x="545742" y="132874"/>
                  <a:pt x="557648" y="134112"/>
                  <a:pt x="565744" y="136303"/>
                </a:cubicBezTo>
                <a:lnTo>
                  <a:pt x="565744" y="191738"/>
                </a:lnTo>
                <a:close/>
                <a:moveTo>
                  <a:pt x="736718" y="289751"/>
                </a:moveTo>
                <a:lnTo>
                  <a:pt x="679568" y="289751"/>
                </a:lnTo>
                <a:lnTo>
                  <a:pt x="679568" y="430816"/>
                </a:lnTo>
                <a:lnTo>
                  <a:pt x="619465" y="430816"/>
                </a:lnTo>
                <a:lnTo>
                  <a:pt x="619465" y="289751"/>
                </a:lnTo>
                <a:lnTo>
                  <a:pt x="585937" y="289751"/>
                </a:lnTo>
                <a:lnTo>
                  <a:pt x="585937" y="232601"/>
                </a:lnTo>
                <a:lnTo>
                  <a:pt x="619465" y="232601"/>
                </a:lnTo>
                <a:lnTo>
                  <a:pt x="619465" y="178022"/>
                </a:lnTo>
                <a:lnTo>
                  <a:pt x="679568" y="178022"/>
                </a:lnTo>
                <a:lnTo>
                  <a:pt x="679568" y="232601"/>
                </a:lnTo>
                <a:lnTo>
                  <a:pt x="736718" y="232601"/>
                </a:lnTo>
                <a:lnTo>
                  <a:pt x="736718" y="289751"/>
                </a:lnTo>
                <a:close/>
              </a:path>
            </a:pathLst>
          </a:custGeom>
          <a:solidFill>
            <a:schemeClr val="accent2"/>
          </a:solidFill>
          <a:ln w="0" cap="flat">
            <a:noFill/>
            <a:prstDash val="solid"/>
            <a:miter/>
          </a:ln>
        </p:spPr>
        <p:txBody>
          <a:bodyPr rtlCol="0" anchor="ctr"/>
          <a:lstStyle/>
          <a:p>
            <a:endParaRPr lang="fr-FR"/>
          </a:p>
        </p:txBody>
      </p:sp>
      <p:sp>
        <p:nvSpPr>
          <p:cNvPr id="3" name="Graphique 4">
            <a:extLst>
              <a:ext uri="{FF2B5EF4-FFF2-40B4-BE49-F238E27FC236}">
                <a16:creationId xmlns:a16="http://schemas.microsoft.com/office/drawing/2014/main" id="{357836E0-C41E-9665-645E-5A5FA6471E10}"/>
              </a:ext>
            </a:extLst>
          </p:cNvPr>
          <p:cNvSpPr>
            <a:spLocks noChangeAspect="1"/>
          </p:cNvSpPr>
          <p:nvPr userDrawn="1"/>
        </p:nvSpPr>
        <p:spPr>
          <a:xfrm>
            <a:off x="455710" y="562393"/>
            <a:ext cx="558014" cy="558000"/>
          </a:xfrm>
          <a:custGeom>
            <a:avLst/>
            <a:gdLst>
              <a:gd name="connsiteX0" fmla="*/ 809680 w 831206"/>
              <a:gd name="connsiteY0" fmla="*/ 0 h 831185"/>
              <a:gd name="connsiteX1" fmla="*/ 409344 w 831206"/>
              <a:gd name="connsiteY1" fmla="*/ 0 h 831185"/>
              <a:gd name="connsiteX2" fmla="*/ 394104 w 831206"/>
              <a:gd name="connsiteY2" fmla="*/ 6287 h 831185"/>
              <a:gd name="connsiteX3" fmla="*/ 6341 w 831206"/>
              <a:gd name="connsiteY3" fmla="*/ 394049 h 831185"/>
              <a:gd name="connsiteX4" fmla="*/ 21581 w 831206"/>
              <a:gd name="connsiteY4" fmla="*/ 430816 h 831185"/>
              <a:gd name="connsiteX5" fmla="*/ 340288 w 831206"/>
              <a:gd name="connsiteY5" fmla="*/ 430816 h 831185"/>
              <a:gd name="connsiteX6" fmla="*/ 340288 w 831206"/>
              <a:gd name="connsiteY6" fmla="*/ 232601 h 831185"/>
              <a:gd name="connsiteX7" fmla="*/ 400390 w 831206"/>
              <a:gd name="connsiteY7" fmla="*/ 232601 h 831185"/>
              <a:gd name="connsiteX8" fmla="*/ 400390 w 831206"/>
              <a:gd name="connsiteY8" fmla="*/ 809625 h 831185"/>
              <a:gd name="connsiteX9" fmla="*/ 400390 w 831206"/>
              <a:gd name="connsiteY9" fmla="*/ 809625 h 831185"/>
              <a:gd name="connsiteX10" fmla="*/ 437157 w 831206"/>
              <a:gd name="connsiteY10" fmla="*/ 824865 h 831185"/>
              <a:gd name="connsiteX11" fmla="*/ 824920 w 831206"/>
              <a:gd name="connsiteY11" fmla="*/ 437102 h 831185"/>
              <a:gd name="connsiteX12" fmla="*/ 831206 w 831206"/>
              <a:gd name="connsiteY12" fmla="*/ 421862 h 831185"/>
              <a:gd name="connsiteX13" fmla="*/ 831206 w 831206"/>
              <a:gd name="connsiteY13" fmla="*/ 21527 h 831185"/>
              <a:gd name="connsiteX14" fmla="*/ 809680 w 831206"/>
              <a:gd name="connsiteY14" fmla="*/ 0 h 831185"/>
              <a:gd name="connsiteX15" fmla="*/ 370291 w 831206"/>
              <a:gd name="connsiteY15" fmla="*/ 204121 h 831185"/>
              <a:gd name="connsiteX16" fmla="*/ 333620 w 831206"/>
              <a:gd name="connsiteY16" fmla="*/ 167450 h 831185"/>
              <a:gd name="connsiteX17" fmla="*/ 370291 w 831206"/>
              <a:gd name="connsiteY17" fmla="*/ 131255 h 831185"/>
              <a:gd name="connsiteX18" fmla="*/ 406963 w 831206"/>
              <a:gd name="connsiteY18" fmla="*/ 167450 h 831185"/>
              <a:gd name="connsiteX19" fmla="*/ 370291 w 831206"/>
              <a:gd name="connsiteY19" fmla="*/ 204121 h 831185"/>
              <a:gd name="connsiteX20" fmla="*/ 565744 w 831206"/>
              <a:gd name="connsiteY20" fmla="*/ 191738 h 831185"/>
              <a:gd name="connsiteX21" fmla="*/ 550409 w 831206"/>
              <a:gd name="connsiteY21" fmla="*/ 190024 h 831185"/>
              <a:gd name="connsiteX22" fmla="*/ 514214 w 831206"/>
              <a:gd name="connsiteY22" fmla="*/ 222409 h 831185"/>
              <a:gd name="connsiteX23" fmla="*/ 514214 w 831206"/>
              <a:gd name="connsiteY23" fmla="*/ 232601 h 831185"/>
              <a:gd name="connsiteX24" fmla="*/ 565744 w 831206"/>
              <a:gd name="connsiteY24" fmla="*/ 232601 h 831185"/>
              <a:gd name="connsiteX25" fmla="*/ 565744 w 831206"/>
              <a:gd name="connsiteY25" fmla="*/ 289751 h 831185"/>
              <a:gd name="connsiteX26" fmla="*/ 514214 w 831206"/>
              <a:gd name="connsiteY26" fmla="*/ 289751 h 831185"/>
              <a:gd name="connsiteX27" fmla="*/ 514214 w 831206"/>
              <a:gd name="connsiteY27" fmla="*/ 430816 h 831185"/>
              <a:gd name="connsiteX28" fmla="*/ 454111 w 831206"/>
              <a:gd name="connsiteY28" fmla="*/ 430816 h 831185"/>
              <a:gd name="connsiteX29" fmla="*/ 454111 w 831206"/>
              <a:gd name="connsiteY29" fmla="*/ 289751 h 831185"/>
              <a:gd name="connsiteX30" fmla="*/ 420488 w 831206"/>
              <a:gd name="connsiteY30" fmla="*/ 289751 h 831185"/>
              <a:gd name="connsiteX31" fmla="*/ 420488 w 831206"/>
              <a:gd name="connsiteY31" fmla="*/ 232601 h 831185"/>
              <a:gd name="connsiteX32" fmla="*/ 454111 w 831206"/>
              <a:gd name="connsiteY32" fmla="*/ 232601 h 831185"/>
              <a:gd name="connsiteX33" fmla="*/ 454111 w 831206"/>
              <a:gd name="connsiteY33" fmla="*/ 221075 h 831185"/>
              <a:gd name="connsiteX34" fmla="*/ 536788 w 831206"/>
              <a:gd name="connsiteY34" fmla="*/ 132874 h 831185"/>
              <a:gd name="connsiteX35" fmla="*/ 565744 w 831206"/>
              <a:gd name="connsiteY35" fmla="*/ 136303 h 831185"/>
              <a:gd name="connsiteX36" fmla="*/ 565744 w 831206"/>
              <a:gd name="connsiteY36" fmla="*/ 191738 h 831185"/>
              <a:gd name="connsiteX37" fmla="*/ 736718 w 831206"/>
              <a:gd name="connsiteY37" fmla="*/ 289751 h 831185"/>
              <a:gd name="connsiteX38" fmla="*/ 679568 w 831206"/>
              <a:gd name="connsiteY38" fmla="*/ 289751 h 831185"/>
              <a:gd name="connsiteX39" fmla="*/ 679568 w 831206"/>
              <a:gd name="connsiteY39" fmla="*/ 430816 h 831185"/>
              <a:gd name="connsiteX40" fmla="*/ 619465 w 831206"/>
              <a:gd name="connsiteY40" fmla="*/ 430816 h 831185"/>
              <a:gd name="connsiteX41" fmla="*/ 619465 w 831206"/>
              <a:gd name="connsiteY41" fmla="*/ 289751 h 831185"/>
              <a:gd name="connsiteX42" fmla="*/ 585937 w 831206"/>
              <a:gd name="connsiteY42" fmla="*/ 289751 h 831185"/>
              <a:gd name="connsiteX43" fmla="*/ 585937 w 831206"/>
              <a:gd name="connsiteY43" fmla="*/ 232601 h 831185"/>
              <a:gd name="connsiteX44" fmla="*/ 619465 w 831206"/>
              <a:gd name="connsiteY44" fmla="*/ 232601 h 831185"/>
              <a:gd name="connsiteX45" fmla="*/ 619465 w 831206"/>
              <a:gd name="connsiteY45" fmla="*/ 178022 h 831185"/>
              <a:gd name="connsiteX46" fmla="*/ 679568 w 831206"/>
              <a:gd name="connsiteY46" fmla="*/ 178022 h 831185"/>
              <a:gd name="connsiteX47" fmla="*/ 679568 w 831206"/>
              <a:gd name="connsiteY47" fmla="*/ 232601 h 831185"/>
              <a:gd name="connsiteX48" fmla="*/ 736718 w 831206"/>
              <a:gd name="connsiteY48" fmla="*/ 232601 h 831185"/>
              <a:gd name="connsiteX49" fmla="*/ 736718 w 831206"/>
              <a:gd name="connsiteY49" fmla="*/ 289751 h 831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831206" h="831185">
                <a:moveTo>
                  <a:pt x="809680" y="0"/>
                </a:moveTo>
                <a:lnTo>
                  <a:pt x="409344" y="0"/>
                </a:lnTo>
                <a:cubicBezTo>
                  <a:pt x="403629" y="0"/>
                  <a:pt x="398104" y="2286"/>
                  <a:pt x="394104" y="6287"/>
                </a:cubicBezTo>
                <a:lnTo>
                  <a:pt x="6341" y="394049"/>
                </a:lnTo>
                <a:cubicBezTo>
                  <a:pt x="-7184" y="407575"/>
                  <a:pt x="2341" y="430816"/>
                  <a:pt x="21581" y="430816"/>
                </a:cubicBezTo>
                <a:lnTo>
                  <a:pt x="340288" y="430816"/>
                </a:lnTo>
                <a:lnTo>
                  <a:pt x="340288" y="232601"/>
                </a:lnTo>
                <a:lnTo>
                  <a:pt x="400390" y="232601"/>
                </a:lnTo>
                <a:lnTo>
                  <a:pt x="400390" y="809625"/>
                </a:lnTo>
                <a:lnTo>
                  <a:pt x="400390" y="809625"/>
                </a:lnTo>
                <a:cubicBezTo>
                  <a:pt x="400390" y="828770"/>
                  <a:pt x="423631" y="838390"/>
                  <a:pt x="437157" y="824865"/>
                </a:cubicBezTo>
                <a:lnTo>
                  <a:pt x="824920" y="437102"/>
                </a:lnTo>
                <a:cubicBezTo>
                  <a:pt x="828920" y="433102"/>
                  <a:pt x="831206" y="427577"/>
                  <a:pt x="831206" y="421862"/>
                </a:cubicBezTo>
                <a:lnTo>
                  <a:pt x="831206" y="21527"/>
                </a:lnTo>
                <a:cubicBezTo>
                  <a:pt x="831206" y="9620"/>
                  <a:pt x="821586" y="0"/>
                  <a:pt x="809680" y="0"/>
                </a:cubicBezTo>
                <a:close/>
                <a:moveTo>
                  <a:pt x="370291" y="204121"/>
                </a:moveTo>
                <a:cubicBezTo>
                  <a:pt x="350289" y="204121"/>
                  <a:pt x="333620" y="187452"/>
                  <a:pt x="333620" y="167450"/>
                </a:cubicBezTo>
                <a:cubicBezTo>
                  <a:pt x="333620" y="147447"/>
                  <a:pt x="350289" y="131255"/>
                  <a:pt x="370291" y="131255"/>
                </a:cubicBezTo>
                <a:cubicBezTo>
                  <a:pt x="390294" y="131255"/>
                  <a:pt x="406963" y="147923"/>
                  <a:pt x="406963" y="167450"/>
                </a:cubicBezTo>
                <a:cubicBezTo>
                  <a:pt x="406963" y="186976"/>
                  <a:pt x="390294" y="204121"/>
                  <a:pt x="370291" y="204121"/>
                </a:cubicBezTo>
                <a:close/>
                <a:moveTo>
                  <a:pt x="565744" y="191738"/>
                </a:moveTo>
                <a:cubicBezTo>
                  <a:pt x="561458" y="190500"/>
                  <a:pt x="555553" y="190024"/>
                  <a:pt x="550409" y="190024"/>
                </a:cubicBezTo>
                <a:cubicBezTo>
                  <a:pt x="529930" y="190024"/>
                  <a:pt x="514214" y="199835"/>
                  <a:pt x="514214" y="222409"/>
                </a:cubicBezTo>
                <a:lnTo>
                  <a:pt x="514214" y="232601"/>
                </a:lnTo>
                <a:lnTo>
                  <a:pt x="565744" y="232601"/>
                </a:lnTo>
                <a:lnTo>
                  <a:pt x="565744" y="289751"/>
                </a:lnTo>
                <a:lnTo>
                  <a:pt x="514214" y="289751"/>
                </a:lnTo>
                <a:lnTo>
                  <a:pt x="514214" y="430816"/>
                </a:lnTo>
                <a:lnTo>
                  <a:pt x="454111" y="430816"/>
                </a:lnTo>
                <a:lnTo>
                  <a:pt x="454111" y="289751"/>
                </a:lnTo>
                <a:lnTo>
                  <a:pt x="420488" y="289751"/>
                </a:lnTo>
                <a:lnTo>
                  <a:pt x="420488" y="232601"/>
                </a:lnTo>
                <a:lnTo>
                  <a:pt x="454111" y="232601"/>
                </a:lnTo>
                <a:lnTo>
                  <a:pt x="454111" y="221075"/>
                </a:lnTo>
                <a:cubicBezTo>
                  <a:pt x="454111" y="165259"/>
                  <a:pt x="487830" y="132874"/>
                  <a:pt x="536788" y="132874"/>
                </a:cubicBezTo>
                <a:cubicBezTo>
                  <a:pt x="545742" y="132874"/>
                  <a:pt x="557648" y="134112"/>
                  <a:pt x="565744" y="136303"/>
                </a:cubicBezTo>
                <a:lnTo>
                  <a:pt x="565744" y="191738"/>
                </a:lnTo>
                <a:close/>
                <a:moveTo>
                  <a:pt x="736718" y="289751"/>
                </a:moveTo>
                <a:lnTo>
                  <a:pt x="679568" y="289751"/>
                </a:lnTo>
                <a:lnTo>
                  <a:pt x="679568" y="430816"/>
                </a:lnTo>
                <a:lnTo>
                  <a:pt x="619465" y="430816"/>
                </a:lnTo>
                <a:lnTo>
                  <a:pt x="619465" y="289751"/>
                </a:lnTo>
                <a:lnTo>
                  <a:pt x="585937" y="289751"/>
                </a:lnTo>
                <a:lnTo>
                  <a:pt x="585937" y="232601"/>
                </a:lnTo>
                <a:lnTo>
                  <a:pt x="619465" y="232601"/>
                </a:lnTo>
                <a:lnTo>
                  <a:pt x="619465" y="178022"/>
                </a:lnTo>
                <a:lnTo>
                  <a:pt x="679568" y="178022"/>
                </a:lnTo>
                <a:lnTo>
                  <a:pt x="679568" y="232601"/>
                </a:lnTo>
                <a:lnTo>
                  <a:pt x="736718" y="232601"/>
                </a:lnTo>
                <a:lnTo>
                  <a:pt x="736718" y="289751"/>
                </a:lnTo>
                <a:close/>
              </a:path>
            </a:pathLst>
          </a:custGeom>
          <a:solidFill>
            <a:srgbClr val="4BD7BE"/>
          </a:solidFill>
          <a:ln w="0" cap="flat">
            <a:noFill/>
            <a:prstDash val="solid"/>
            <a:miter/>
          </a:ln>
        </p:spPr>
        <p:txBody>
          <a:bodyPr rtlCol="0" anchor="ctr"/>
          <a:lstStyle/>
          <a:p>
            <a:endParaRPr lang="fr-FR"/>
          </a:p>
        </p:txBody>
      </p:sp>
      <p:sp>
        <p:nvSpPr>
          <p:cNvPr id="8" name="ZoneTexte 7">
            <a:extLst>
              <a:ext uri="{FF2B5EF4-FFF2-40B4-BE49-F238E27FC236}">
                <a16:creationId xmlns:a16="http://schemas.microsoft.com/office/drawing/2014/main" id="{17562C43-D3FB-2228-8748-8E3DC189D1B6}"/>
              </a:ext>
            </a:extLst>
          </p:cNvPr>
          <p:cNvSpPr txBox="1"/>
          <p:nvPr userDrawn="1"/>
        </p:nvSpPr>
        <p:spPr>
          <a:xfrm>
            <a:off x="550864" y="6095050"/>
            <a:ext cx="3600000" cy="396000"/>
          </a:xfrm>
          <a:prstGeom prst="rect">
            <a:avLst/>
          </a:prstGeom>
          <a:noFill/>
        </p:spPr>
        <p:txBody>
          <a:bodyPr wrap="square" lIns="0" tIns="0" rIns="0" bIns="0" rtlCol="0" anchor="b" anchorCtr="0">
            <a:noAutofit/>
          </a:bodyPr>
          <a:lstStyle/>
          <a:p>
            <a:pPr algn="l">
              <a:lnSpc>
                <a:spcPct val="110000"/>
              </a:lnSpc>
            </a:pPr>
            <a:r>
              <a:rPr lang="fr-FR" sz="1100" baseline="0">
                <a:solidFill>
                  <a:schemeClr val="accent1"/>
                </a:solidFill>
              </a:rPr>
              <a:t>IFT – Investissement</a:t>
            </a:r>
            <a:br>
              <a:rPr lang="fr-FR" sz="1100" baseline="0">
                <a:solidFill>
                  <a:schemeClr val="accent1"/>
                </a:solidFill>
              </a:rPr>
            </a:br>
            <a:r>
              <a:rPr lang="fr-FR" sz="1100" baseline="0">
                <a:solidFill>
                  <a:schemeClr val="accent1"/>
                </a:solidFill>
              </a:rPr>
              <a:t>dans la fibre des territoires</a:t>
            </a:r>
          </a:p>
        </p:txBody>
      </p:sp>
      <p:sp>
        <p:nvSpPr>
          <p:cNvPr id="16" name="Espace réservé du texte 15">
            <a:extLst>
              <a:ext uri="{FF2B5EF4-FFF2-40B4-BE49-F238E27FC236}">
                <a16:creationId xmlns:a16="http://schemas.microsoft.com/office/drawing/2014/main" id="{E2B8A5AD-A945-B0F8-43C4-9D2CCDEF3A23}"/>
              </a:ext>
            </a:extLst>
          </p:cNvPr>
          <p:cNvSpPr>
            <a:spLocks noGrp="1"/>
          </p:cNvSpPr>
          <p:nvPr>
            <p:ph type="body" sz="quarter" idx="10" hasCustomPrompt="1"/>
          </p:nvPr>
        </p:nvSpPr>
        <p:spPr>
          <a:xfrm>
            <a:off x="6094751" y="6095050"/>
            <a:ext cx="2520000" cy="396000"/>
          </a:xfrm>
        </p:spPr>
        <p:txBody>
          <a:bodyPr anchor="b" anchorCtr="0">
            <a:normAutofit/>
          </a:bodyPr>
          <a:lstStyle>
            <a:lvl1pPr>
              <a:lnSpc>
                <a:spcPct val="110000"/>
              </a:lnSpc>
              <a:spcBef>
                <a:spcPts val="0"/>
              </a:spcBef>
              <a:spcAft>
                <a:spcPts val="0"/>
              </a:spcAft>
              <a:defRPr sz="1100" b="0" baseline="0">
                <a:solidFill>
                  <a:schemeClr val="accent1"/>
                </a:solidFill>
              </a:defRPr>
            </a:lvl1pPr>
          </a:lstStyle>
          <a:p>
            <a:pPr lvl="0"/>
            <a:r>
              <a:rPr lang="fr-FR"/>
              <a:t>00 00 00 00 00</a:t>
            </a:r>
            <a:br>
              <a:rPr lang="fr-FR"/>
            </a:br>
            <a:r>
              <a:rPr lang="fr-FR"/>
              <a:t>mail@@ifterritoires.fr</a:t>
            </a:r>
          </a:p>
        </p:txBody>
      </p:sp>
      <p:sp>
        <p:nvSpPr>
          <p:cNvPr id="17" name="Espace réservé du texte 15">
            <a:extLst>
              <a:ext uri="{FF2B5EF4-FFF2-40B4-BE49-F238E27FC236}">
                <a16:creationId xmlns:a16="http://schemas.microsoft.com/office/drawing/2014/main" id="{6C9D2D81-F5B3-4265-9FE4-8C656C0FD9AE}"/>
              </a:ext>
            </a:extLst>
          </p:cNvPr>
          <p:cNvSpPr>
            <a:spLocks noGrp="1"/>
          </p:cNvSpPr>
          <p:nvPr>
            <p:ph type="body" sz="quarter" idx="11" hasCustomPrompt="1"/>
          </p:nvPr>
        </p:nvSpPr>
        <p:spPr>
          <a:xfrm>
            <a:off x="9367838" y="6095050"/>
            <a:ext cx="2273300" cy="396000"/>
          </a:xfrm>
        </p:spPr>
        <p:txBody>
          <a:bodyPr anchor="b" anchorCtr="0">
            <a:normAutofit/>
          </a:bodyPr>
          <a:lstStyle>
            <a:lvl1pPr>
              <a:lnSpc>
                <a:spcPct val="110000"/>
              </a:lnSpc>
              <a:spcBef>
                <a:spcPts val="0"/>
              </a:spcBef>
              <a:spcAft>
                <a:spcPts val="0"/>
              </a:spcAft>
              <a:defRPr sz="1100" b="0" baseline="0">
                <a:solidFill>
                  <a:schemeClr val="accent1"/>
                </a:solidFill>
              </a:defRPr>
            </a:lvl1pPr>
          </a:lstStyle>
          <a:p>
            <a:pPr lvl="0"/>
            <a:r>
              <a:rPr lang="fr-FR"/>
              <a:t>Adresse ligne 1</a:t>
            </a:r>
            <a:br>
              <a:rPr lang="fr-FR"/>
            </a:br>
            <a:r>
              <a:rPr lang="fr-FR"/>
              <a:t>Site Web</a:t>
            </a:r>
          </a:p>
        </p:txBody>
      </p:sp>
    </p:spTree>
    <p:extLst>
      <p:ext uri="{BB962C8B-B14F-4D97-AF65-F5344CB8AC3E}">
        <p14:creationId xmlns:p14="http://schemas.microsoft.com/office/powerpoint/2010/main" val="2210616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lon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10C49F-7031-45C7-81AD-040625E0D146}"/>
              </a:ext>
            </a:extLst>
          </p:cNvPr>
          <p:cNvSpPr>
            <a:spLocks noGrp="1"/>
          </p:cNvSpPr>
          <p:nvPr>
            <p:ph type="title" hasCustomPrompt="1"/>
          </p:nvPr>
        </p:nvSpPr>
        <p:spPr>
          <a:xfrm>
            <a:off x="550862" y="1628775"/>
            <a:ext cx="5545137" cy="360000"/>
          </a:xfrm>
        </p:spPr>
        <p:txBody>
          <a:bodyPr>
            <a:normAutofit/>
          </a:bodyPr>
          <a:lstStyle>
            <a:lvl1pPr>
              <a:defRPr sz="2000" b="0"/>
            </a:lvl1pPr>
          </a:lstStyle>
          <a:p>
            <a:r>
              <a:rPr lang="fr-FR"/>
              <a:t>Sommaire / Ordre du jour / Agenda</a:t>
            </a:r>
          </a:p>
        </p:txBody>
      </p:sp>
      <p:sp>
        <p:nvSpPr>
          <p:cNvPr id="3" name="Espace réservé du texte 5">
            <a:extLst>
              <a:ext uri="{FF2B5EF4-FFF2-40B4-BE49-F238E27FC236}">
                <a16:creationId xmlns:a16="http://schemas.microsoft.com/office/drawing/2014/main" id="{404E3996-0352-A912-E6A7-B70AE44F3C0A}"/>
              </a:ext>
            </a:extLst>
          </p:cNvPr>
          <p:cNvSpPr>
            <a:spLocks noGrp="1"/>
          </p:cNvSpPr>
          <p:nvPr>
            <p:ph type="body" sz="quarter" idx="11" hasCustomPrompt="1"/>
          </p:nvPr>
        </p:nvSpPr>
        <p:spPr>
          <a:xfrm>
            <a:off x="550862" y="2142545"/>
            <a:ext cx="11090275" cy="3626430"/>
          </a:xfrm>
        </p:spPr>
        <p:txBody>
          <a:bodyPr numCol="2" spcCol="720000">
            <a:normAutofit/>
          </a:bodyPr>
          <a:lstStyle>
            <a:lvl1pPr marL="450000" indent="-450000">
              <a:spcBef>
                <a:spcPts val="500"/>
              </a:spcBef>
              <a:spcAft>
                <a:spcPts val="500"/>
              </a:spcAft>
              <a:buFont typeface="+mj-lt"/>
              <a:buAutoNum type="arabicPeriod"/>
              <a:defRPr sz="2500" b="0" baseline="0"/>
            </a:lvl1pPr>
          </a:lstStyle>
          <a:p>
            <a:pPr lvl="0"/>
            <a:r>
              <a:rPr lang="fr-FR"/>
              <a:t>Sed diam nonummy</a:t>
            </a:r>
          </a:p>
        </p:txBody>
      </p:sp>
      <p:sp>
        <p:nvSpPr>
          <p:cNvPr id="5" name="Espace réservé du pied de page 4">
            <a:extLst>
              <a:ext uri="{FF2B5EF4-FFF2-40B4-BE49-F238E27FC236}">
                <a16:creationId xmlns:a16="http://schemas.microsoft.com/office/drawing/2014/main" id="{52F2D6B7-23B6-B170-9B1F-5A16251BFA4D}"/>
              </a:ext>
            </a:extLst>
          </p:cNvPr>
          <p:cNvSpPr>
            <a:spLocks noGrp="1"/>
          </p:cNvSpPr>
          <p:nvPr>
            <p:ph type="ftr" sz="quarter" idx="13"/>
          </p:nvPr>
        </p:nvSpPr>
        <p:spPr/>
        <p:txBody>
          <a:bodyPr/>
          <a:lstStyle/>
          <a:p>
            <a:pPr algn="l"/>
            <a:r>
              <a:rPr lang="fr-FR"/>
              <a:t>Titre général : Onglet “Insertion”&gt;“En-tête/ Pied”&gt;“Appliquer partout”</a:t>
            </a:r>
          </a:p>
        </p:txBody>
      </p:sp>
      <p:sp>
        <p:nvSpPr>
          <p:cNvPr id="6" name="Espace réservé du numéro de diapositive 5">
            <a:extLst>
              <a:ext uri="{FF2B5EF4-FFF2-40B4-BE49-F238E27FC236}">
                <a16:creationId xmlns:a16="http://schemas.microsoft.com/office/drawing/2014/main" id="{1EEDD400-2CAE-67E3-ED42-36E9B6CA4A41}"/>
              </a:ext>
            </a:extLst>
          </p:cNvPr>
          <p:cNvSpPr>
            <a:spLocks noGrp="1"/>
          </p:cNvSpPr>
          <p:nvPr>
            <p:ph type="sldNum" sz="quarter" idx="14"/>
          </p:nvPr>
        </p:nvSpPr>
        <p:spPr/>
        <p:txBody>
          <a:bodyPr/>
          <a:lstStyle/>
          <a:p>
            <a:fld id="{EF18FDA3-B4B7-4D23-9326-6D1D4F0C50F8}" type="slidenum">
              <a:rPr lang="fr-FR" smtClean="0"/>
              <a:pPr/>
              <a:t>‹N°›</a:t>
            </a:fld>
            <a:endParaRPr lang="fr-FR"/>
          </a:p>
        </p:txBody>
      </p:sp>
    </p:spTree>
    <p:extLst>
      <p:ext uri="{BB962C8B-B14F-4D97-AF65-F5344CB8AC3E}">
        <p14:creationId xmlns:p14="http://schemas.microsoft.com/office/powerpoint/2010/main" val="438011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HAPIT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4D0D9C-A26A-1642-5323-C55E696D7379}"/>
              </a:ext>
            </a:extLst>
          </p:cNvPr>
          <p:cNvSpPr/>
          <p:nvPr userDrawn="1"/>
        </p:nvSpPr>
        <p:spPr>
          <a:xfrm>
            <a:off x="0" y="0"/>
            <a:ext cx="12190476"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093F8915-9A06-487A-AA45-F32FF371AD43}"/>
              </a:ext>
            </a:extLst>
          </p:cNvPr>
          <p:cNvSpPr>
            <a:spLocks noGrp="1"/>
          </p:cNvSpPr>
          <p:nvPr>
            <p:ph type="ctrTitle" hasCustomPrompt="1"/>
          </p:nvPr>
        </p:nvSpPr>
        <p:spPr>
          <a:xfrm>
            <a:off x="550863" y="2349000"/>
            <a:ext cx="11090275" cy="2160000"/>
          </a:xfrm>
        </p:spPr>
        <p:txBody>
          <a:bodyPr anchor="ctr" anchorCtr="0">
            <a:normAutofit/>
          </a:bodyPr>
          <a:lstStyle>
            <a:lvl1pPr algn="l">
              <a:lnSpc>
                <a:spcPct val="90000"/>
              </a:lnSpc>
              <a:defRPr sz="6600" b="1" cap="none" baseline="0">
                <a:solidFill>
                  <a:schemeClr val="accent2"/>
                </a:solidFill>
                <a:latin typeface="+mj-lt"/>
              </a:defRPr>
            </a:lvl1pPr>
          </a:lstStyle>
          <a:p>
            <a:r>
              <a:rPr lang="fr-FR"/>
              <a:t>Entrée chapitre</a:t>
            </a:r>
            <a:br>
              <a:rPr lang="fr-FR"/>
            </a:br>
            <a:r>
              <a:rPr lang="fr-FR"/>
              <a:t>sur 2 lignes maximum</a:t>
            </a:r>
          </a:p>
        </p:txBody>
      </p:sp>
      <p:sp>
        <p:nvSpPr>
          <p:cNvPr id="6" name="Graphique 4">
            <a:extLst>
              <a:ext uri="{FF2B5EF4-FFF2-40B4-BE49-F238E27FC236}">
                <a16:creationId xmlns:a16="http://schemas.microsoft.com/office/drawing/2014/main" id="{6BE5C933-B964-F472-1A0E-A71AEB76F1CA}"/>
              </a:ext>
            </a:extLst>
          </p:cNvPr>
          <p:cNvSpPr>
            <a:spLocks noChangeAspect="1"/>
          </p:cNvSpPr>
          <p:nvPr userDrawn="1"/>
        </p:nvSpPr>
        <p:spPr>
          <a:xfrm>
            <a:off x="303310" y="409993"/>
            <a:ext cx="558014" cy="558000"/>
          </a:xfrm>
          <a:custGeom>
            <a:avLst/>
            <a:gdLst>
              <a:gd name="connsiteX0" fmla="*/ 809680 w 831206"/>
              <a:gd name="connsiteY0" fmla="*/ 0 h 831185"/>
              <a:gd name="connsiteX1" fmla="*/ 409344 w 831206"/>
              <a:gd name="connsiteY1" fmla="*/ 0 h 831185"/>
              <a:gd name="connsiteX2" fmla="*/ 394104 w 831206"/>
              <a:gd name="connsiteY2" fmla="*/ 6287 h 831185"/>
              <a:gd name="connsiteX3" fmla="*/ 6341 w 831206"/>
              <a:gd name="connsiteY3" fmla="*/ 394049 h 831185"/>
              <a:gd name="connsiteX4" fmla="*/ 21581 w 831206"/>
              <a:gd name="connsiteY4" fmla="*/ 430816 h 831185"/>
              <a:gd name="connsiteX5" fmla="*/ 340288 w 831206"/>
              <a:gd name="connsiteY5" fmla="*/ 430816 h 831185"/>
              <a:gd name="connsiteX6" fmla="*/ 340288 w 831206"/>
              <a:gd name="connsiteY6" fmla="*/ 232601 h 831185"/>
              <a:gd name="connsiteX7" fmla="*/ 400390 w 831206"/>
              <a:gd name="connsiteY7" fmla="*/ 232601 h 831185"/>
              <a:gd name="connsiteX8" fmla="*/ 400390 w 831206"/>
              <a:gd name="connsiteY8" fmla="*/ 809625 h 831185"/>
              <a:gd name="connsiteX9" fmla="*/ 400390 w 831206"/>
              <a:gd name="connsiteY9" fmla="*/ 809625 h 831185"/>
              <a:gd name="connsiteX10" fmla="*/ 437157 w 831206"/>
              <a:gd name="connsiteY10" fmla="*/ 824865 h 831185"/>
              <a:gd name="connsiteX11" fmla="*/ 824920 w 831206"/>
              <a:gd name="connsiteY11" fmla="*/ 437102 h 831185"/>
              <a:gd name="connsiteX12" fmla="*/ 831206 w 831206"/>
              <a:gd name="connsiteY12" fmla="*/ 421862 h 831185"/>
              <a:gd name="connsiteX13" fmla="*/ 831206 w 831206"/>
              <a:gd name="connsiteY13" fmla="*/ 21527 h 831185"/>
              <a:gd name="connsiteX14" fmla="*/ 809680 w 831206"/>
              <a:gd name="connsiteY14" fmla="*/ 0 h 831185"/>
              <a:gd name="connsiteX15" fmla="*/ 370291 w 831206"/>
              <a:gd name="connsiteY15" fmla="*/ 204121 h 831185"/>
              <a:gd name="connsiteX16" fmla="*/ 333620 w 831206"/>
              <a:gd name="connsiteY16" fmla="*/ 167450 h 831185"/>
              <a:gd name="connsiteX17" fmla="*/ 370291 w 831206"/>
              <a:gd name="connsiteY17" fmla="*/ 131255 h 831185"/>
              <a:gd name="connsiteX18" fmla="*/ 406963 w 831206"/>
              <a:gd name="connsiteY18" fmla="*/ 167450 h 831185"/>
              <a:gd name="connsiteX19" fmla="*/ 370291 w 831206"/>
              <a:gd name="connsiteY19" fmla="*/ 204121 h 831185"/>
              <a:gd name="connsiteX20" fmla="*/ 565744 w 831206"/>
              <a:gd name="connsiteY20" fmla="*/ 191738 h 831185"/>
              <a:gd name="connsiteX21" fmla="*/ 550409 w 831206"/>
              <a:gd name="connsiteY21" fmla="*/ 190024 h 831185"/>
              <a:gd name="connsiteX22" fmla="*/ 514214 w 831206"/>
              <a:gd name="connsiteY22" fmla="*/ 222409 h 831185"/>
              <a:gd name="connsiteX23" fmla="*/ 514214 w 831206"/>
              <a:gd name="connsiteY23" fmla="*/ 232601 h 831185"/>
              <a:gd name="connsiteX24" fmla="*/ 565744 w 831206"/>
              <a:gd name="connsiteY24" fmla="*/ 232601 h 831185"/>
              <a:gd name="connsiteX25" fmla="*/ 565744 w 831206"/>
              <a:gd name="connsiteY25" fmla="*/ 289751 h 831185"/>
              <a:gd name="connsiteX26" fmla="*/ 514214 w 831206"/>
              <a:gd name="connsiteY26" fmla="*/ 289751 h 831185"/>
              <a:gd name="connsiteX27" fmla="*/ 514214 w 831206"/>
              <a:gd name="connsiteY27" fmla="*/ 430816 h 831185"/>
              <a:gd name="connsiteX28" fmla="*/ 454111 w 831206"/>
              <a:gd name="connsiteY28" fmla="*/ 430816 h 831185"/>
              <a:gd name="connsiteX29" fmla="*/ 454111 w 831206"/>
              <a:gd name="connsiteY29" fmla="*/ 289751 h 831185"/>
              <a:gd name="connsiteX30" fmla="*/ 420488 w 831206"/>
              <a:gd name="connsiteY30" fmla="*/ 289751 h 831185"/>
              <a:gd name="connsiteX31" fmla="*/ 420488 w 831206"/>
              <a:gd name="connsiteY31" fmla="*/ 232601 h 831185"/>
              <a:gd name="connsiteX32" fmla="*/ 454111 w 831206"/>
              <a:gd name="connsiteY32" fmla="*/ 232601 h 831185"/>
              <a:gd name="connsiteX33" fmla="*/ 454111 w 831206"/>
              <a:gd name="connsiteY33" fmla="*/ 221075 h 831185"/>
              <a:gd name="connsiteX34" fmla="*/ 536788 w 831206"/>
              <a:gd name="connsiteY34" fmla="*/ 132874 h 831185"/>
              <a:gd name="connsiteX35" fmla="*/ 565744 w 831206"/>
              <a:gd name="connsiteY35" fmla="*/ 136303 h 831185"/>
              <a:gd name="connsiteX36" fmla="*/ 565744 w 831206"/>
              <a:gd name="connsiteY36" fmla="*/ 191738 h 831185"/>
              <a:gd name="connsiteX37" fmla="*/ 736718 w 831206"/>
              <a:gd name="connsiteY37" fmla="*/ 289751 h 831185"/>
              <a:gd name="connsiteX38" fmla="*/ 679568 w 831206"/>
              <a:gd name="connsiteY38" fmla="*/ 289751 h 831185"/>
              <a:gd name="connsiteX39" fmla="*/ 679568 w 831206"/>
              <a:gd name="connsiteY39" fmla="*/ 430816 h 831185"/>
              <a:gd name="connsiteX40" fmla="*/ 619465 w 831206"/>
              <a:gd name="connsiteY40" fmla="*/ 430816 h 831185"/>
              <a:gd name="connsiteX41" fmla="*/ 619465 w 831206"/>
              <a:gd name="connsiteY41" fmla="*/ 289751 h 831185"/>
              <a:gd name="connsiteX42" fmla="*/ 585937 w 831206"/>
              <a:gd name="connsiteY42" fmla="*/ 289751 h 831185"/>
              <a:gd name="connsiteX43" fmla="*/ 585937 w 831206"/>
              <a:gd name="connsiteY43" fmla="*/ 232601 h 831185"/>
              <a:gd name="connsiteX44" fmla="*/ 619465 w 831206"/>
              <a:gd name="connsiteY44" fmla="*/ 232601 h 831185"/>
              <a:gd name="connsiteX45" fmla="*/ 619465 w 831206"/>
              <a:gd name="connsiteY45" fmla="*/ 178022 h 831185"/>
              <a:gd name="connsiteX46" fmla="*/ 679568 w 831206"/>
              <a:gd name="connsiteY46" fmla="*/ 178022 h 831185"/>
              <a:gd name="connsiteX47" fmla="*/ 679568 w 831206"/>
              <a:gd name="connsiteY47" fmla="*/ 232601 h 831185"/>
              <a:gd name="connsiteX48" fmla="*/ 736718 w 831206"/>
              <a:gd name="connsiteY48" fmla="*/ 232601 h 831185"/>
              <a:gd name="connsiteX49" fmla="*/ 736718 w 831206"/>
              <a:gd name="connsiteY49" fmla="*/ 289751 h 831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831206" h="831185">
                <a:moveTo>
                  <a:pt x="809680" y="0"/>
                </a:moveTo>
                <a:lnTo>
                  <a:pt x="409344" y="0"/>
                </a:lnTo>
                <a:cubicBezTo>
                  <a:pt x="403629" y="0"/>
                  <a:pt x="398104" y="2286"/>
                  <a:pt x="394104" y="6287"/>
                </a:cubicBezTo>
                <a:lnTo>
                  <a:pt x="6341" y="394049"/>
                </a:lnTo>
                <a:cubicBezTo>
                  <a:pt x="-7184" y="407575"/>
                  <a:pt x="2341" y="430816"/>
                  <a:pt x="21581" y="430816"/>
                </a:cubicBezTo>
                <a:lnTo>
                  <a:pt x="340288" y="430816"/>
                </a:lnTo>
                <a:lnTo>
                  <a:pt x="340288" y="232601"/>
                </a:lnTo>
                <a:lnTo>
                  <a:pt x="400390" y="232601"/>
                </a:lnTo>
                <a:lnTo>
                  <a:pt x="400390" y="809625"/>
                </a:lnTo>
                <a:lnTo>
                  <a:pt x="400390" y="809625"/>
                </a:lnTo>
                <a:cubicBezTo>
                  <a:pt x="400390" y="828770"/>
                  <a:pt x="423631" y="838390"/>
                  <a:pt x="437157" y="824865"/>
                </a:cubicBezTo>
                <a:lnTo>
                  <a:pt x="824920" y="437102"/>
                </a:lnTo>
                <a:cubicBezTo>
                  <a:pt x="828920" y="433102"/>
                  <a:pt x="831206" y="427577"/>
                  <a:pt x="831206" y="421862"/>
                </a:cubicBezTo>
                <a:lnTo>
                  <a:pt x="831206" y="21527"/>
                </a:lnTo>
                <a:cubicBezTo>
                  <a:pt x="831206" y="9620"/>
                  <a:pt x="821586" y="0"/>
                  <a:pt x="809680" y="0"/>
                </a:cubicBezTo>
                <a:close/>
                <a:moveTo>
                  <a:pt x="370291" y="204121"/>
                </a:moveTo>
                <a:cubicBezTo>
                  <a:pt x="350289" y="204121"/>
                  <a:pt x="333620" y="187452"/>
                  <a:pt x="333620" y="167450"/>
                </a:cubicBezTo>
                <a:cubicBezTo>
                  <a:pt x="333620" y="147447"/>
                  <a:pt x="350289" y="131255"/>
                  <a:pt x="370291" y="131255"/>
                </a:cubicBezTo>
                <a:cubicBezTo>
                  <a:pt x="390294" y="131255"/>
                  <a:pt x="406963" y="147923"/>
                  <a:pt x="406963" y="167450"/>
                </a:cubicBezTo>
                <a:cubicBezTo>
                  <a:pt x="406963" y="186976"/>
                  <a:pt x="390294" y="204121"/>
                  <a:pt x="370291" y="204121"/>
                </a:cubicBezTo>
                <a:close/>
                <a:moveTo>
                  <a:pt x="565744" y="191738"/>
                </a:moveTo>
                <a:cubicBezTo>
                  <a:pt x="561458" y="190500"/>
                  <a:pt x="555553" y="190024"/>
                  <a:pt x="550409" y="190024"/>
                </a:cubicBezTo>
                <a:cubicBezTo>
                  <a:pt x="529930" y="190024"/>
                  <a:pt x="514214" y="199835"/>
                  <a:pt x="514214" y="222409"/>
                </a:cubicBezTo>
                <a:lnTo>
                  <a:pt x="514214" y="232601"/>
                </a:lnTo>
                <a:lnTo>
                  <a:pt x="565744" y="232601"/>
                </a:lnTo>
                <a:lnTo>
                  <a:pt x="565744" y="289751"/>
                </a:lnTo>
                <a:lnTo>
                  <a:pt x="514214" y="289751"/>
                </a:lnTo>
                <a:lnTo>
                  <a:pt x="514214" y="430816"/>
                </a:lnTo>
                <a:lnTo>
                  <a:pt x="454111" y="430816"/>
                </a:lnTo>
                <a:lnTo>
                  <a:pt x="454111" y="289751"/>
                </a:lnTo>
                <a:lnTo>
                  <a:pt x="420488" y="289751"/>
                </a:lnTo>
                <a:lnTo>
                  <a:pt x="420488" y="232601"/>
                </a:lnTo>
                <a:lnTo>
                  <a:pt x="454111" y="232601"/>
                </a:lnTo>
                <a:lnTo>
                  <a:pt x="454111" y="221075"/>
                </a:lnTo>
                <a:cubicBezTo>
                  <a:pt x="454111" y="165259"/>
                  <a:pt x="487830" y="132874"/>
                  <a:pt x="536788" y="132874"/>
                </a:cubicBezTo>
                <a:cubicBezTo>
                  <a:pt x="545742" y="132874"/>
                  <a:pt x="557648" y="134112"/>
                  <a:pt x="565744" y="136303"/>
                </a:cubicBezTo>
                <a:lnTo>
                  <a:pt x="565744" y="191738"/>
                </a:lnTo>
                <a:close/>
                <a:moveTo>
                  <a:pt x="736718" y="289751"/>
                </a:moveTo>
                <a:lnTo>
                  <a:pt x="679568" y="289751"/>
                </a:lnTo>
                <a:lnTo>
                  <a:pt x="679568" y="430816"/>
                </a:lnTo>
                <a:lnTo>
                  <a:pt x="619465" y="430816"/>
                </a:lnTo>
                <a:lnTo>
                  <a:pt x="619465" y="289751"/>
                </a:lnTo>
                <a:lnTo>
                  <a:pt x="585937" y="289751"/>
                </a:lnTo>
                <a:lnTo>
                  <a:pt x="585937" y="232601"/>
                </a:lnTo>
                <a:lnTo>
                  <a:pt x="619465" y="232601"/>
                </a:lnTo>
                <a:lnTo>
                  <a:pt x="619465" y="178022"/>
                </a:lnTo>
                <a:lnTo>
                  <a:pt x="679568" y="178022"/>
                </a:lnTo>
                <a:lnTo>
                  <a:pt x="679568" y="232601"/>
                </a:lnTo>
                <a:lnTo>
                  <a:pt x="736718" y="232601"/>
                </a:lnTo>
                <a:lnTo>
                  <a:pt x="736718" y="289751"/>
                </a:lnTo>
                <a:close/>
              </a:path>
            </a:pathLst>
          </a:custGeom>
          <a:solidFill>
            <a:schemeClr val="accent2"/>
          </a:solidFill>
          <a:ln w="0" cap="flat">
            <a:noFill/>
            <a:prstDash val="solid"/>
            <a:miter/>
          </a:ln>
        </p:spPr>
        <p:txBody>
          <a:bodyPr rtlCol="0" anchor="ctr"/>
          <a:lstStyle/>
          <a:p>
            <a:endParaRPr lang="fr-FR"/>
          </a:p>
        </p:txBody>
      </p:sp>
      <p:sp>
        <p:nvSpPr>
          <p:cNvPr id="9" name="Espace réservé du pied de page 8">
            <a:extLst>
              <a:ext uri="{FF2B5EF4-FFF2-40B4-BE49-F238E27FC236}">
                <a16:creationId xmlns:a16="http://schemas.microsoft.com/office/drawing/2014/main" id="{EE982E3A-6A73-87C6-9A1E-A16E6CFC4F1D}"/>
              </a:ext>
            </a:extLst>
          </p:cNvPr>
          <p:cNvSpPr>
            <a:spLocks noGrp="1"/>
          </p:cNvSpPr>
          <p:nvPr>
            <p:ph type="ftr" sz="quarter" idx="11"/>
          </p:nvPr>
        </p:nvSpPr>
        <p:spPr/>
        <p:txBody>
          <a:bodyPr/>
          <a:lstStyle>
            <a:lvl1pPr>
              <a:defRPr>
                <a:solidFill>
                  <a:schemeClr val="accent2"/>
                </a:solidFill>
              </a:defRPr>
            </a:lvl1pPr>
          </a:lstStyle>
          <a:p>
            <a:pPr algn="l"/>
            <a:r>
              <a:rPr lang="fr-FR"/>
              <a:t>Titre général : Onglet “Insertion”&gt;“En-tête/ Pied”&gt;“Appliquer partout”</a:t>
            </a:r>
          </a:p>
        </p:txBody>
      </p:sp>
      <p:sp>
        <p:nvSpPr>
          <p:cNvPr id="10" name="Espace réservé du numéro de diapositive 9">
            <a:extLst>
              <a:ext uri="{FF2B5EF4-FFF2-40B4-BE49-F238E27FC236}">
                <a16:creationId xmlns:a16="http://schemas.microsoft.com/office/drawing/2014/main" id="{EAD3F444-FE41-9750-60AD-3483A2908061}"/>
              </a:ext>
            </a:extLst>
          </p:cNvPr>
          <p:cNvSpPr>
            <a:spLocks noGrp="1"/>
          </p:cNvSpPr>
          <p:nvPr>
            <p:ph type="sldNum" sz="quarter" idx="12"/>
          </p:nvPr>
        </p:nvSpPr>
        <p:spPr/>
        <p:txBody>
          <a:bodyPr/>
          <a:lstStyle>
            <a:lvl1pPr>
              <a:defRPr>
                <a:solidFill>
                  <a:schemeClr val="accent2"/>
                </a:solidFill>
              </a:defRPr>
            </a:lvl1pPr>
          </a:lstStyle>
          <a:p>
            <a:fld id="{EF18FDA3-B4B7-4D23-9326-6D1D4F0C50F8}" type="slidenum">
              <a:rPr lang="fr-FR" smtClean="0"/>
              <a:pPr/>
              <a:t>‹N°›</a:t>
            </a:fld>
            <a:endParaRPr lang="fr-FR"/>
          </a:p>
        </p:txBody>
      </p:sp>
    </p:spTree>
    <p:extLst>
      <p:ext uri="{BB962C8B-B14F-4D97-AF65-F5344CB8AC3E}">
        <p14:creationId xmlns:p14="http://schemas.microsoft.com/office/powerpoint/2010/main" val="2342191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courante 1">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772678-7ADE-477C-B11D-739CE63A0F86}"/>
              </a:ext>
            </a:extLst>
          </p:cNvPr>
          <p:cNvSpPr>
            <a:spLocks noGrp="1"/>
          </p:cNvSpPr>
          <p:nvPr>
            <p:ph type="title" hasCustomPrompt="1"/>
          </p:nvPr>
        </p:nvSpPr>
        <p:spPr/>
        <p:txBody>
          <a:bodyPr/>
          <a:lstStyle>
            <a:lvl1pPr>
              <a:defRPr/>
            </a:lvl1pPr>
          </a:lstStyle>
          <a:p>
            <a:r>
              <a:rPr lang="fr-FR"/>
              <a:t>Titre de la slide</a:t>
            </a:r>
            <a:br>
              <a:rPr lang="fr-FR"/>
            </a:br>
            <a:r>
              <a:rPr lang="fr-FR"/>
              <a:t>(slide courante 1)</a:t>
            </a:r>
          </a:p>
        </p:txBody>
      </p:sp>
      <p:sp>
        <p:nvSpPr>
          <p:cNvPr id="7" name="Espace réservé du contenu 6">
            <a:extLst>
              <a:ext uri="{FF2B5EF4-FFF2-40B4-BE49-F238E27FC236}">
                <a16:creationId xmlns:a16="http://schemas.microsoft.com/office/drawing/2014/main" id="{C9F4F8BE-B2CF-480B-86B0-C85469A0F446}"/>
              </a:ext>
            </a:extLst>
          </p:cNvPr>
          <p:cNvSpPr>
            <a:spLocks noGrp="1"/>
          </p:cNvSpPr>
          <p:nvPr>
            <p:ph sz="quarter" idx="13" hasCustomPrompt="1"/>
          </p:nvPr>
        </p:nvSpPr>
        <p:spPr>
          <a:xfrm>
            <a:off x="6096000" y="1628776"/>
            <a:ext cx="5545138" cy="4140200"/>
          </a:xfrm>
        </p:spPr>
        <p:txBody>
          <a:bodyPr/>
          <a:lstStyle>
            <a:lvl1pPr>
              <a:defRPr/>
            </a:lvl1pPr>
          </a:lstStyle>
          <a:p>
            <a:pPr lvl="0"/>
            <a:r>
              <a:rPr lang="fr-FR"/>
              <a:t>Premier niveau de liste (Titre)</a:t>
            </a:r>
          </a:p>
          <a:p>
            <a:pPr lvl="1"/>
            <a:r>
              <a:rPr lang="fr-FR"/>
              <a:t>Deuxième niveau</a:t>
            </a:r>
          </a:p>
          <a:p>
            <a:pPr lvl="2"/>
            <a:r>
              <a:rPr lang="fr-FR"/>
              <a:t>Troisième niveau</a:t>
            </a:r>
          </a:p>
          <a:p>
            <a:pPr lvl="3"/>
            <a:r>
              <a:rPr lang="fr-FR"/>
              <a:t>Quatrième niveau</a:t>
            </a:r>
          </a:p>
        </p:txBody>
      </p:sp>
      <p:sp>
        <p:nvSpPr>
          <p:cNvPr id="4" name="Espace réservé du pied de page 3">
            <a:extLst>
              <a:ext uri="{FF2B5EF4-FFF2-40B4-BE49-F238E27FC236}">
                <a16:creationId xmlns:a16="http://schemas.microsoft.com/office/drawing/2014/main" id="{C53CE879-58BA-D1D1-31AD-B34D9E9EBB9D}"/>
              </a:ext>
            </a:extLst>
          </p:cNvPr>
          <p:cNvSpPr>
            <a:spLocks noGrp="1"/>
          </p:cNvSpPr>
          <p:nvPr>
            <p:ph type="ftr" sz="quarter" idx="15"/>
          </p:nvPr>
        </p:nvSpPr>
        <p:spPr>
          <a:xfrm>
            <a:off x="550864" y="6093502"/>
            <a:ext cx="4824412" cy="397548"/>
          </a:xfrm>
        </p:spPr>
        <p:txBody>
          <a:bodyPr/>
          <a:lstStyle/>
          <a:p>
            <a:pPr algn="l"/>
            <a:r>
              <a:rPr lang="fr-FR"/>
              <a:t>Titre général : Onglet “Insertion”&gt;“En-tête/ Pied”&gt;“Appliquer partout”</a:t>
            </a:r>
          </a:p>
        </p:txBody>
      </p:sp>
      <p:sp>
        <p:nvSpPr>
          <p:cNvPr id="5" name="Espace réservé du numéro de diapositive 4">
            <a:extLst>
              <a:ext uri="{FF2B5EF4-FFF2-40B4-BE49-F238E27FC236}">
                <a16:creationId xmlns:a16="http://schemas.microsoft.com/office/drawing/2014/main" id="{22D60228-841F-00B9-78C3-005E6B43B201}"/>
              </a:ext>
            </a:extLst>
          </p:cNvPr>
          <p:cNvSpPr>
            <a:spLocks noGrp="1"/>
          </p:cNvSpPr>
          <p:nvPr>
            <p:ph type="sldNum" sz="quarter" idx="16"/>
          </p:nvPr>
        </p:nvSpPr>
        <p:spPr/>
        <p:txBody>
          <a:bodyPr/>
          <a:lstStyle/>
          <a:p>
            <a:fld id="{EF18FDA3-B4B7-4D23-9326-6D1D4F0C50F8}" type="slidenum">
              <a:rPr lang="fr-FR" smtClean="0"/>
              <a:pPr/>
              <a:t>‹N°›</a:t>
            </a:fld>
            <a:endParaRPr lang="fr-FR"/>
          </a:p>
        </p:txBody>
      </p:sp>
      <p:sp>
        <p:nvSpPr>
          <p:cNvPr id="8" name="Espace réservé du texte 7">
            <a:extLst>
              <a:ext uri="{FF2B5EF4-FFF2-40B4-BE49-F238E27FC236}">
                <a16:creationId xmlns:a16="http://schemas.microsoft.com/office/drawing/2014/main" id="{7261E8D1-63A1-554F-F135-39D1A4DF1D14}"/>
              </a:ext>
            </a:extLst>
          </p:cNvPr>
          <p:cNvSpPr>
            <a:spLocks noGrp="1"/>
          </p:cNvSpPr>
          <p:nvPr>
            <p:ph type="body" sz="quarter" idx="17" hasCustomPrompt="1"/>
          </p:nvPr>
        </p:nvSpPr>
        <p:spPr>
          <a:xfrm>
            <a:off x="6096000" y="6095050"/>
            <a:ext cx="4824412" cy="396000"/>
          </a:xfrm>
        </p:spPr>
        <p:txBody>
          <a:bodyPr anchor="b" anchorCtr="0">
            <a:noAutofit/>
          </a:bodyPr>
          <a:lstStyle>
            <a:lvl1pPr>
              <a:spcBef>
                <a:spcPts val="0"/>
              </a:spcBef>
              <a:spcAft>
                <a:spcPts val="0"/>
              </a:spcAft>
              <a:defRPr sz="1100" b="0" baseline="0"/>
            </a:lvl1pPr>
          </a:lstStyle>
          <a:p>
            <a:pPr lvl="0"/>
            <a:r>
              <a:rPr lang="fr-FR"/>
              <a:t>Titre du chapitre (facultatif pour les présentations courtes)</a:t>
            </a:r>
          </a:p>
        </p:txBody>
      </p:sp>
    </p:spTree>
    <p:extLst>
      <p:ext uri="{BB962C8B-B14F-4D97-AF65-F5344CB8AC3E}">
        <p14:creationId xmlns:p14="http://schemas.microsoft.com/office/powerpoint/2010/main" val="878213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courante 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772678-7ADE-477C-B11D-739CE63A0F86}"/>
              </a:ext>
            </a:extLst>
          </p:cNvPr>
          <p:cNvSpPr>
            <a:spLocks noGrp="1"/>
          </p:cNvSpPr>
          <p:nvPr>
            <p:ph type="title" hasCustomPrompt="1"/>
          </p:nvPr>
        </p:nvSpPr>
        <p:spPr/>
        <p:txBody>
          <a:bodyPr/>
          <a:lstStyle>
            <a:lvl1pPr>
              <a:defRPr/>
            </a:lvl1pPr>
          </a:lstStyle>
          <a:p>
            <a:r>
              <a:rPr lang="fr-FR"/>
              <a:t>Titre de la slide</a:t>
            </a:r>
            <a:br>
              <a:rPr lang="fr-FR"/>
            </a:br>
            <a:r>
              <a:rPr lang="fr-FR"/>
              <a:t>(slide courante 2)</a:t>
            </a:r>
          </a:p>
        </p:txBody>
      </p:sp>
      <p:sp>
        <p:nvSpPr>
          <p:cNvPr id="7" name="Espace réservé du contenu 6">
            <a:extLst>
              <a:ext uri="{FF2B5EF4-FFF2-40B4-BE49-F238E27FC236}">
                <a16:creationId xmlns:a16="http://schemas.microsoft.com/office/drawing/2014/main" id="{C9F4F8BE-B2CF-480B-86B0-C85469A0F446}"/>
              </a:ext>
            </a:extLst>
          </p:cNvPr>
          <p:cNvSpPr>
            <a:spLocks noGrp="1"/>
          </p:cNvSpPr>
          <p:nvPr>
            <p:ph sz="quarter" idx="13" hasCustomPrompt="1"/>
          </p:nvPr>
        </p:nvSpPr>
        <p:spPr>
          <a:xfrm>
            <a:off x="6096000" y="1628776"/>
            <a:ext cx="5545138" cy="2519999"/>
          </a:xfrm>
        </p:spPr>
        <p:txBody>
          <a:bodyPr/>
          <a:lstStyle>
            <a:lvl1pPr>
              <a:defRPr/>
            </a:lvl1pPr>
          </a:lstStyle>
          <a:p>
            <a:pPr lvl="0"/>
            <a:r>
              <a:rPr lang="fr-FR"/>
              <a:t>Premier niveau de liste (Titre)</a:t>
            </a:r>
          </a:p>
          <a:p>
            <a:pPr lvl="1"/>
            <a:r>
              <a:rPr lang="fr-FR"/>
              <a:t>Deuxième niveau</a:t>
            </a:r>
          </a:p>
          <a:p>
            <a:pPr lvl="2"/>
            <a:r>
              <a:rPr lang="fr-FR"/>
              <a:t>Troisième niveau</a:t>
            </a:r>
          </a:p>
          <a:p>
            <a:pPr lvl="3"/>
            <a:r>
              <a:rPr lang="fr-FR"/>
              <a:t>Quatrième niveau</a:t>
            </a:r>
          </a:p>
        </p:txBody>
      </p:sp>
      <p:sp>
        <p:nvSpPr>
          <p:cNvPr id="4" name="Espace réservé du pied de page 3">
            <a:extLst>
              <a:ext uri="{FF2B5EF4-FFF2-40B4-BE49-F238E27FC236}">
                <a16:creationId xmlns:a16="http://schemas.microsoft.com/office/drawing/2014/main" id="{C53CE879-58BA-D1D1-31AD-B34D9E9EBB9D}"/>
              </a:ext>
            </a:extLst>
          </p:cNvPr>
          <p:cNvSpPr>
            <a:spLocks noGrp="1"/>
          </p:cNvSpPr>
          <p:nvPr>
            <p:ph type="ftr" sz="quarter" idx="15"/>
          </p:nvPr>
        </p:nvSpPr>
        <p:spPr>
          <a:xfrm>
            <a:off x="550864" y="6093502"/>
            <a:ext cx="4824412" cy="397548"/>
          </a:xfrm>
        </p:spPr>
        <p:txBody>
          <a:bodyPr/>
          <a:lstStyle/>
          <a:p>
            <a:pPr algn="l"/>
            <a:r>
              <a:rPr lang="fr-FR"/>
              <a:t>Titre général : Onglet “Insertion”&gt;“En-tête/ Pied”&gt;“Appliquer partout”</a:t>
            </a:r>
          </a:p>
        </p:txBody>
      </p:sp>
      <p:sp>
        <p:nvSpPr>
          <p:cNvPr id="5" name="Espace réservé du numéro de diapositive 4">
            <a:extLst>
              <a:ext uri="{FF2B5EF4-FFF2-40B4-BE49-F238E27FC236}">
                <a16:creationId xmlns:a16="http://schemas.microsoft.com/office/drawing/2014/main" id="{22D60228-841F-00B9-78C3-005E6B43B201}"/>
              </a:ext>
            </a:extLst>
          </p:cNvPr>
          <p:cNvSpPr>
            <a:spLocks noGrp="1"/>
          </p:cNvSpPr>
          <p:nvPr>
            <p:ph type="sldNum" sz="quarter" idx="16"/>
          </p:nvPr>
        </p:nvSpPr>
        <p:spPr/>
        <p:txBody>
          <a:bodyPr/>
          <a:lstStyle/>
          <a:p>
            <a:fld id="{EF18FDA3-B4B7-4D23-9326-6D1D4F0C50F8}" type="slidenum">
              <a:rPr lang="fr-FR" smtClean="0"/>
              <a:pPr/>
              <a:t>‹N°›</a:t>
            </a:fld>
            <a:endParaRPr lang="fr-FR"/>
          </a:p>
        </p:txBody>
      </p:sp>
      <p:sp>
        <p:nvSpPr>
          <p:cNvPr id="8" name="Espace réservé du texte 7">
            <a:extLst>
              <a:ext uri="{FF2B5EF4-FFF2-40B4-BE49-F238E27FC236}">
                <a16:creationId xmlns:a16="http://schemas.microsoft.com/office/drawing/2014/main" id="{7261E8D1-63A1-554F-F135-39D1A4DF1D14}"/>
              </a:ext>
            </a:extLst>
          </p:cNvPr>
          <p:cNvSpPr>
            <a:spLocks noGrp="1"/>
          </p:cNvSpPr>
          <p:nvPr>
            <p:ph type="body" sz="quarter" idx="17" hasCustomPrompt="1"/>
          </p:nvPr>
        </p:nvSpPr>
        <p:spPr>
          <a:xfrm>
            <a:off x="6096000" y="6095050"/>
            <a:ext cx="4824412" cy="396000"/>
          </a:xfrm>
        </p:spPr>
        <p:txBody>
          <a:bodyPr anchor="b" anchorCtr="0">
            <a:noAutofit/>
          </a:bodyPr>
          <a:lstStyle>
            <a:lvl1pPr>
              <a:spcBef>
                <a:spcPts val="0"/>
              </a:spcBef>
              <a:spcAft>
                <a:spcPts val="0"/>
              </a:spcAft>
              <a:defRPr sz="1100" b="0" baseline="0"/>
            </a:lvl1pPr>
          </a:lstStyle>
          <a:p>
            <a:pPr lvl="0"/>
            <a:r>
              <a:rPr lang="fr-FR"/>
              <a:t>Titre du chapitre (facultatif pour les présentations courtes)</a:t>
            </a:r>
          </a:p>
        </p:txBody>
      </p:sp>
      <p:sp>
        <p:nvSpPr>
          <p:cNvPr id="3" name="Espace réservé du texte 8">
            <a:extLst>
              <a:ext uri="{FF2B5EF4-FFF2-40B4-BE49-F238E27FC236}">
                <a16:creationId xmlns:a16="http://schemas.microsoft.com/office/drawing/2014/main" id="{8FEDDA20-94A3-8AC0-B2E7-7632CCA2653C}"/>
              </a:ext>
            </a:extLst>
          </p:cNvPr>
          <p:cNvSpPr>
            <a:spLocks noGrp="1"/>
          </p:cNvSpPr>
          <p:nvPr>
            <p:ph type="body" sz="quarter" idx="18" hasCustomPrompt="1"/>
          </p:nvPr>
        </p:nvSpPr>
        <p:spPr>
          <a:xfrm>
            <a:off x="6096000" y="4148775"/>
            <a:ext cx="2520000" cy="1620200"/>
          </a:xfrm>
        </p:spPr>
        <p:txBody>
          <a:bodyPr/>
          <a:lstStyle>
            <a:lvl1pPr>
              <a:spcBef>
                <a:spcPts val="300"/>
              </a:spcBef>
              <a:spcAft>
                <a:spcPts val="200"/>
              </a:spcAft>
              <a:defRPr sz="1200" b="0"/>
            </a:lvl1pPr>
            <a:lvl2pPr>
              <a:defRPr/>
            </a:lvl2pPr>
            <a:lvl3pPr>
              <a:spcBef>
                <a:spcPts val="200"/>
              </a:spcBef>
              <a:spcAft>
                <a:spcPts val="100"/>
              </a:spcAft>
              <a:defRPr/>
            </a:lvl3pPr>
          </a:lstStyle>
          <a:p>
            <a:pPr lvl="0"/>
            <a:r>
              <a:rPr lang="fr-FR"/>
              <a:t>Lorem ipsum dolor sit amet, consectetuer adipiscing elit, sed diam nonummy nibh euismod tincidunt ut laoreet dolore magna aliquam erat.</a:t>
            </a:r>
          </a:p>
          <a:p>
            <a:pPr lvl="1"/>
            <a:r>
              <a:rPr lang="fr-FR"/>
              <a:t>Deuxième niveau</a:t>
            </a:r>
          </a:p>
          <a:p>
            <a:pPr lvl="2"/>
            <a:r>
              <a:rPr lang="fr-FR"/>
              <a:t>Troisième niveau</a:t>
            </a:r>
          </a:p>
        </p:txBody>
      </p:sp>
      <p:sp>
        <p:nvSpPr>
          <p:cNvPr id="6" name="Espace réservé du texte 8">
            <a:extLst>
              <a:ext uri="{FF2B5EF4-FFF2-40B4-BE49-F238E27FC236}">
                <a16:creationId xmlns:a16="http://schemas.microsoft.com/office/drawing/2014/main" id="{4D1CCDAC-FCE9-8A58-22DF-D6E1E309BE02}"/>
              </a:ext>
            </a:extLst>
          </p:cNvPr>
          <p:cNvSpPr>
            <a:spLocks noGrp="1"/>
          </p:cNvSpPr>
          <p:nvPr>
            <p:ph type="body" sz="quarter" idx="19" hasCustomPrompt="1"/>
          </p:nvPr>
        </p:nvSpPr>
        <p:spPr>
          <a:xfrm>
            <a:off x="9121136" y="4148775"/>
            <a:ext cx="2520000" cy="1620200"/>
          </a:xfrm>
        </p:spPr>
        <p:txBody>
          <a:bodyPr/>
          <a:lstStyle>
            <a:lvl1pPr>
              <a:spcBef>
                <a:spcPts val="300"/>
              </a:spcBef>
              <a:spcAft>
                <a:spcPts val="200"/>
              </a:spcAft>
              <a:defRPr sz="1200" b="0"/>
            </a:lvl1pPr>
            <a:lvl2pPr>
              <a:defRPr/>
            </a:lvl2pPr>
            <a:lvl3pPr>
              <a:spcBef>
                <a:spcPts val="200"/>
              </a:spcBef>
              <a:spcAft>
                <a:spcPts val="100"/>
              </a:spcAft>
              <a:defRPr/>
            </a:lvl3pPr>
          </a:lstStyle>
          <a:p>
            <a:pPr lvl="0"/>
            <a:r>
              <a:rPr lang="fr-FR"/>
              <a:t>Sed diam nonummy nibh euismod nonummy nibh euismod tincidunt ut laoreet dolore tincidunt ut laoreet dolore </a:t>
            </a:r>
          </a:p>
          <a:p>
            <a:pPr lvl="1"/>
            <a:r>
              <a:rPr lang="fr-FR"/>
              <a:t>Deuxième niveau</a:t>
            </a:r>
          </a:p>
          <a:p>
            <a:pPr lvl="2"/>
            <a:r>
              <a:rPr lang="fr-FR"/>
              <a:t>Troisième niveau</a:t>
            </a:r>
          </a:p>
        </p:txBody>
      </p:sp>
    </p:spTree>
    <p:extLst>
      <p:ext uri="{BB962C8B-B14F-4D97-AF65-F5344CB8AC3E}">
        <p14:creationId xmlns:p14="http://schemas.microsoft.com/office/powerpoint/2010/main" val="3209281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Énuméra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772678-7ADE-477C-B11D-739CE63A0F86}"/>
              </a:ext>
            </a:extLst>
          </p:cNvPr>
          <p:cNvSpPr>
            <a:spLocks noGrp="1"/>
          </p:cNvSpPr>
          <p:nvPr>
            <p:ph type="title" hasCustomPrompt="1"/>
          </p:nvPr>
        </p:nvSpPr>
        <p:spPr/>
        <p:txBody>
          <a:bodyPr/>
          <a:lstStyle>
            <a:lvl1pPr>
              <a:defRPr/>
            </a:lvl1pPr>
          </a:lstStyle>
          <a:p>
            <a:r>
              <a:rPr lang="fr-FR"/>
              <a:t>Titre de la slide</a:t>
            </a:r>
            <a:br>
              <a:rPr lang="fr-FR"/>
            </a:br>
            <a:r>
              <a:rPr lang="fr-FR"/>
              <a:t>(slide d’énumération)</a:t>
            </a:r>
          </a:p>
        </p:txBody>
      </p:sp>
      <p:sp>
        <p:nvSpPr>
          <p:cNvPr id="7" name="Espace réservé du contenu 6">
            <a:extLst>
              <a:ext uri="{FF2B5EF4-FFF2-40B4-BE49-F238E27FC236}">
                <a16:creationId xmlns:a16="http://schemas.microsoft.com/office/drawing/2014/main" id="{C9F4F8BE-B2CF-480B-86B0-C85469A0F446}"/>
              </a:ext>
            </a:extLst>
          </p:cNvPr>
          <p:cNvSpPr>
            <a:spLocks noGrp="1"/>
          </p:cNvSpPr>
          <p:nvPr>
            <p:ph sz="quarter" idx="13" hasCustomPrompt="1"/>
          </p:nvPr>
        </p:nvSpPr>
        <p:spPr>
          <a:xfrm>
            <a:off x="6096000" y="1628776"/>
            <a:ext cx="5545138" cy="4140200"/>
          </a:xfrm>
        </p:spPr>
        <p:txBody>
          <a:bodyPr/>
          <a:lstStyle>
            <a:lvl1pPr marL="288000" indent="-288000">
              <a:spcBef>
                <a:spcPts val="300"/>
              </a:spcBef>
              <a:spcAft>
                <a:spcPts val="300"/>
              </a:spcAft>
              <a:buFont typeface="Wingdings" panose="05000000000000000000" pitchFamily="2" charset="2"/>
              <a:buChar char="§"/>
              <a:defRPr b="0"/>
            </a:lvl1pPr>
          </a:lstStyle>
          <a:p>
            <a:pPr lvl="0"/>
            <a:r>
              <a:rPr lang="fr-FR"/>
              <a:t>Premier niveau de liste (Puce)</a:t>
            </a:r>
          </a:p>
        </p:txBody>
      </p:sp>
      <p:sp>
        <p:nvSpPr>
          <p:cNvPr id="4" name="Espace réservé du pied de page 3">
            <a:extLst>
              <a:ext uri="{FF2B5EF4-FFF2-40B4-BE49-F238E27FC236}">
                <a16:creationId xmlns:a16="http://schemas.microsoft.com/office/drawing/2014/main" id="{C53CE879-58BA-D1D1-31AD-B34D9E9EBB9D}"/>
              </a:ext>
            </a:extLst>
          </p:cNvPr>
          <p:cNvSpPr>
            <a:spLocks noGrp="1"/>
          </p:cNvSpPr>
          <p:nvPr>
            <p:ph type="ftr" sz="quarter" idx="15"/>
          </p:nvPr>
        </p:nvSpPr>
        <p:spPr>
          <a:xfrm>
            <a:off x="550864" y="6093502"/>
            <a:ext cx="4824412" cy="397548"/>
          </a:xfrm>
        </p:spPr>
        <p:txBody>
          <a:bodyPr/>
          <a:lstStyle/>
          <a:p>
            <a:pPr algn="l"/>
            <a:r>
              <a:rPr lang="fr-FR"/>
              <a:t>Titre général : Onglet “Insertion”&gt;“En-tête/ Pied”&gt;“Appliquer partout”</a:t>
            </a:r>
          </a:p>
        </p:txBody>
      </p:sp>
      <p:sp>
        <p:nvSpPr>
          <p:cNvPr id="5" name="Espace réservé du numéro de diapositive 4">
            <a:extLst>
              <a:ext uri="{FF2B5EF4-FFF2-40B4-BE49-F238E27FC236}">
                <a16:creationId xmlns:a16="http://schemas.microsoft.com/office/drawing/2014/main" id="{22D60228-841F-00B9-78C3-005E6B43B201}"/>
              </a:ext>
            </a:extLst>
          </p:cNvPr>
          <p:cNvSpPr>
            <a:spLocks noGrp="1"/>
          </p:cNvSpPr>
          <p:nvPr>
            <p:ph type="sldNum" sz="quarter" idx="16"/>
          </p:nvPr>
        </p:nvSpPr>
        <p:spPr/>
        <p:txBody>
          <a:bodyPr/>
          <a:lstStyle/>
          <a:p>
            <a:fld id="{EF18FDA3-B4B7-4D23-9326-6D1D4F0C50F8}" type="slidenum">
              <a:rPr lang="fr-FR" smtClean="0"/>
              <a:pPr/>
              <a:t>‹N°›</a:t>
            </a:fld>
            <a:endParaRPr lang="fr-FR"/>
          </a:p>
        </p:txBody>
      </p:sp>
      <p:sp>
        <p:nvSpPr>
          <p:cNvPr id="3" name="Espace réservé du texte 7">
            <a:extLst>
              <a:ext uri="{FF2B5EF4-FFF2-40B4-BE49-F238E27FC236}">
                <a16:creationId xmlns:a16="http://schemas.microsoft.com/office/drawing/2014/main" id="{808C3FA6-894E-0825-BF7C-E0EA3FDA6EAE}"/>
              </a:ext>
            </a:extLst>
          </p:cNvPr>
          <p:cNvSpPr>
            <a:spLocks noGrp="1"/>
          </p:cNvSpPr>
          <p:nvPr>
            <p:ph type="body" sz="quarter" idx="17" hasCustomPrompt="1"/>
          </p:nvPr>
        </p:nvSpPr>
        <p:spPr>
          <a:xfrm>
            <a:off x="6096000" y="6095050"/>
            <a:ext cx="4824412" cy="396000"/>
          </a:xfrm>
        </p:spPr>
        <p:txBody>
          <a:bodyPr anchor="b" anchorCtr="0">
            <a:noAutofit/>
          </a:bodyPr>
          <a:lstStyle>
            <a:lvl1pPr>
              <a:spcBef>
                <a:spcPts val="0"/>
              </a:spcBef>
              <a:spcAft>
                <a:spcPts val="0"/>
              </a:spcAft>
              <a:defRPr sz="1100" b="0" baseline="0"/>
            </a:lvl1pPr>
          </a:lstStyle>
          <a:p>
            <a:pPr lvl="0"/>
            <a:r>
              <a:rPr lang="fr-FR"/>
              <a:t>Titre du chapitre (facultatif pour les présentations courtes)</a:t>
            </a:r>
          </a:p>
        </p:txBody>
      </p:sp>
    </p:spTree>
    <p:extLst>
      <p:ext uri="{BB962C8B-B14F-4D97-AF65-F5344CB8AC3E}">
        <p14:creationId xmlns:p14="http://schemas.microsoft.com/office/powerpoint/2010/main" val="4267449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iffre-Clé">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772678-7ADE-477C-B11D-739CE63A0F86}"/>
              </a:ext>
            </a:extLst>
          </p:cNvPr>
          <p:cNvSpPr>
            <a:spLocks noGrp="1"/>
          </p:cNvSpPr>
          <p:nvPr>
            <p:ph type="title" hasCustomPrompt="1"/>
          </p:nvPr>
        </p:nvSpPr>
        <p:spPr>
          <a:xfrm>
            <a:off x="3179760" y="1636395"/>
            <a:ext cx="5400000" cy="1800000"/>
          </a:xfrm>
        </p:spPr>
        <p:txBody>
          <a:bodyPr>
            <a:normAutofit/>
          </a:bodyPr>
          <a:lstStyle>
            <a:lvl1pPr algn="ctr">
              <a:defRPr sz="11500" b="0"/>
            </a:lvl1pPr>
          </a:lstStyle>
          <a:p>
            <a:r>
              <a:rPr lang="fr-FR"/>
              <a:t>50 %</a:t>
            </a:r>
          </a:p>
        </p:txBody>
      </p:sp>
      <p:sp>
        <p:nvSpPr>
          <p:cNvPr id="4" name="Espace réservé du pied de page 3">
            <a:extLst>
              <a:ext uri="{FF2B5EF4-FFF2-40B4-BE49-F238E27FC236}">
                <a16:creationId xmlns:a16="http://schemas.microsoft.com/office/drawing/2014/main" id="{C53CE879-58BA-D1D1-31AD-B34D9E9EBB9D}"/>
              </a:ext>
            </a:extLst>
          </p:cNvPr>
          <p:cNvSpPr>
            <a:spLocks noGrp="1"/>
          </p:cNvSpPr>
          <p:nvPr>
            <p:ph type="ftr" sz="quarter" idx="15"/>
          </p:nvPr>
        </p:nvSpPr>
        <p:spPr>
          <a:xfrm>
            <a:off x="550864" y="6093502"/>
            <a:ext cx="4824412" cy="397548"/>
          </a:xfrm>
        </p:spPr>
        <p:txBody>
          <a:bodyPr/>
          <a:lstStyle/>
          <a:p>
            <a:pPr algn="l"/>
            <a:r>
              <a:rPr lang="fr-FR"/>
              <a:t>Titre général : Onglet “Insertion”&gt;“En-tête/ Pied”&gt;“Appliquer partout”</a:t>
            </a:r>
          </a:p>
        </p:txBody>
      </p:sp>
      <p:sp>
        <p:nvSpPr>
          <p:cNvPr id="5" name="Espace réservé du numéro de diapositive 4">
            <a:extLst>
              <a:ext uri="{FF2B5EF4-FFF2-40B4-BE49-F238E27FC236}">
                <a16:creationId xmlns:a16="http://schemas.microsoft.com/office/drawing/2014/main" id="{22D60228-841F-00B9-78C3-005E6B43B201}"/>
              </a:ext>
            </a:extLst>
          </p:cNvPr>
          <p:cNvSpPr>
            <a:spLocks noGrp="1"/>
          </p:cNvSpPr>
          <p:nvPr>
            <p:ph type="sldNum" sz="quarter" idx="16"/>
          </p:nvPr>
        </p:nvSpPr>
        <p:spPr/>
        <p:txBody>
          <a:bodyPr/>
          <a:lstStyle/>
          <a:p>
            <a:fld id="{EF18FDA3-B4B7-4D23-9326-6D1D4F0C50F8}" type="slidenum">
              <a:rPr lang="fr-FR" smtClean="0"/>
              <a:pPr/>
              <a:t>‹N°›</a:t>
            </a:fld>
            <a:endParaRPr lang="fr-FR"/>
          </a:p>
        </p:txBody>
      </p:sp>
      <p:sp>
        <p:nvSpPr>
          <p:cNvPr id="3" name="Espace réservé du texte 7">
            <a:extLst>
              <a:ext uri="{FF2B5EF4-FFF2-40B4-BE49-F238E27FC236}">
                <a16:creationId xmlns:a16="http://schemas.microsoft.com/office/drawing/2014/main" id="{808C3FA6-894E-0825-BF7C-E0EA3FDA6EAE}"/>
              </a:ext>
            </a:extLst>
          </p:cNvPr>
          <p:cNvSpPr>
            <a:spLocks noGrp="1"/>
          </p:cNvSpPr>
          <p:nvPr>
            <p:ph type="body" sz="quarter" idx="17" hasCustomPrompt="1"/>
          </p:nvPr>
        </p:nvSpPr>
        <p:spPr>
          <a:xfrm>
            <a:off x="6096000" y="6095050"/>
            <a:ext cx="4824412" cy="396000"/>
          </a:xfrm>
        </p:spPr>
        <p:txBody>
          <a:bodyPr anchor="b" anchorCtr="0">
            <a:noAutofit/>
          </a:bodyPr>
          <a:lstStyle>
            <a:lvl1pPr>
              <a:spcBef>
                <a:spcPts val="0"/>
              </a:spcBef>
              <a:spcAft>
                <a:spcPts val="0"/>
              </a:spcAft>
              <a:defRPr sz="1100" b="0" baseline="0"/>
            </a:lvl1pPr>
          </a:lstStyle>
          <a:p>
            <a:pPr lvl="0"/>
            <a:r>
              <a:rPr lang="fr-FR"/>
              <a:t>Titre du chapitre (facultatif pour les présentations courtes)</a:t>
            </a:r>
          </a:p>
        </p:txBody>
      </p:sp>
      <p:sp>
        <p:nvSpPr>
          <p:cNvPr id="10" name="Espace réservé du texte 9">
            <a:extLst>
              <a:ext uri="{FF2B5EF4-FFF2-40B4-BE49-F238E27FC236}">
                <a16:creationId xmlns:a16="http://schemas.microsoft.com/office/drawing/2014/main" id="{9CF4F259-9EDD-0F08-8247-A99CF820C044}"/>
              </a:ext>
            </a:extLst>
          </p:cNvPr>
          <p:cNvSpPr>
            <a:spLocks noGrp="1"/>
          </p:cNvSpPr>
          <p:nvPr>
            <p:ph type="body" sz="quarter" idx="19" hasCustomPrompt="1"/>
          </p:nvPr>
        </p:nvSpPr>
        <p:spPr>
          <a:xfrm>
            <a:off x="3179760" y="3489735"/>
            <a:ext cx="5400000" cy="2279240"/>
          </a:xfrm>
        </p:spPr>
        <p:txBody>
          <a:bodyPr>
            <a:noAutofit/>
          </a:bodyPr>
          <a:lstStyle>
            <a:lvl1pPr algn="ctr">
              <a:spcBef>
                <a:spcPts val="300"/>
              </a:spcBef>
              <a:defRPr sz="2000" b="0" baseline="0"/>
            </a:lvl1pPr>
          </a:lstStyle>
          <a:p>
            <a:r>
              <a:rPr lang="fr-FR"/>
              <a:t>Taux… ipsum dolor sit amet, conser poroto adipiscing elit bogozo et dolor sit amet, conseer adipiscin elit, sed diam nonummy.</a:t>
            </a:r>
          </a:p>
        </p:txBody>
      </p:sp>
    </p:spTree>
    <p:extLst>
      <p:ext uri="{BB962C8B-B14F-4D97-AF65-F5344CB8AC3E}">
        <p14:creationId xmlns:p14="http://schemas.microsoft.com/office/powerpoint/2010/main" val="40077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hiffres-Clé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772678-7ADE-477C-B11D-739CE63A0F86}"/>
              </a:ext>
            </a:extLst>
          </p:cNvPr>
          <p:cNvSpPr>
            <a:spLocks noGrp="1"/>
          </p:cNvSpPr>
          <p:nvPr>
            <p:ph type="title" hasCustomPrompt="1"/>
          </p:nvPr>
        </p:nvSpPr>
        <p:spPr>
          <a:xfrm>
            <a:off x="855664" y="1636395"/>
            <a:ext cx="4824411" cy="1800000"/>
          </a:xfrm>
        </p:spPr>
        <p:txBody>
          <a:bodyPr>
            <a:normAutofit/>
          </a:bodyPr>
          <a:lstStyle>
            <a:lvl1pPr algn="ctr">
              <a:defRPr sz="10000" b="0"/>
            </a:lvl1pPr>
          </a:lstStyle>
          <a:p>
            <a:r>
              <a:rPr lang="fr-FR"/>
              <a:t>50 %</a:t>
            </a:r>
          </a:p>
        </p:txBody>
      </p:sp>
      <p:sp>
        <p:nvSpPr>
          <p:cNvPr id="4" name="Espace réservé du pied de page 3">
            <a:extLst>
              <a:ext uri="{FF2B5EF4-FFF2-40B4-BE49-F238E27FC236}">
                <a16:creationId xmlns:a16="http://schemas.microsoft.com/office/drawing/2014/main" id="{C53CE879-58BA-D1D1-31AD-B34D9E9EBB9D}"/>
              </a:ext>
            </a:extLst>
          </p:cNvPr>
          <p:cNvSpPr>
            <a:spLocks noGrp="1"/>
          </p:cNvSpPr>
          <p:nvPr>
            <p:ph type="ftr" sz="quarter" idx="15"/>
          </p:nvPr>
        </p:nvSpPr>
        <p:spPr>
          <a:xfrm>
            <a:off x="550864" y="6093502"/>
            <a:ext cx="4824412" cy="397548"/>
          </a:xfrm>
        </p:spPr>
        <p:txBody>
          <a:bodyPr/>
          <a:lstStyle/>
          <a:p>
            <a:pPr algn="l"/>
            <a:r>
              <a:rPr lang="fr-FR"/>
              <a:t>Titre général : Onglet “Insertion”&gt;“En-tête/ Pied”&gt;“Appliquer partout”</a:t>
            </a:r>
          </a:p>
        </p:txBody>
      </p:sp>
      <p:sp>
        <p:nvSpPr>
          <p:cNvPr id="5" name="Espace réservé du numéro de diapositive 4">
            <a:extLst>
              <a:ext uri="{FF2B5EF4-FFF2-40B4-BE49-F238E27FC236}">
                <a16:creationId xmlns:a16="http://schemas.microsoft.com/office/drawing/2014/main" id="{22D60228-841F-00B9-78C3-005E6B43B201}"/>
              </a:ext>
            </a:extLst>
          </p:cNvPr>
          <p:cNvSpPr>
            <a:spLocks noGrp="1"/>
          </p:cNvSpPr>
          <p:nvPr>
            <p:ph type="sldNum" sz="quarter" idx="16"/>
          </p:nvPr>
        </p:nvSpPr>
        <p:spPr/>
        <p:txBody>
          <a:bodyPr/>
          <a:lstStyle/>
          <a:p>
            <a:fld id="{EF18FDA3-B4B7-4D23-9326-6D1D4F0C50F8}" type="slidenum">
              <a:rPr lang="fr-FR" smtClean="0"/>
              <a:pPr/>
              <a:t>‹N°›</a:t>
            </a:fld>
            <a:endParaRPr lang="fr-FR"/>
          </a:p>
        </p:txBody>
      </p:sp>
      <p:sp>
        <p:nvSpPr>
          <p:cNvPr id="3" name="Espace réservé du texte 7">
            <a:extLst>
              <a:ext uri="{FF2B5EF4-FFF2-40B4-BE49-F238E27FC236}">
                <a16:creationId xmlns:a16="http://schemas.microsoft.com/office/drawing/2014/main" id="{808C3FA6-894E-0825-BF7C-E0EA3FDA6EAE}"/>
              </a:ext>
            </a:extLst>
          </p:cNvPr>
          <p:cNvSpPr>
            <a:spLocks noGrp="1"/>
          </p:cNvSpPr>
          <p:nvPr>
            <p:ph type="body" sz="quarter" idx="17" hasCustomPrompt="1"/>
          </p:nvPr>
        </p:nvSpPr>
        <p:spPr>
          <a:xfrm>
            <a:off x="6095999" y="6095050"/>
            <a:ext cx="4824411" cy="396000"/>
          </a:xfrm>
        </p:spPr>
        <p:txBody>
          <a:bodyPr anchor="b" anchorCtr="0">
            <a:noAutofit/>
          </a:bodyPr>
          <a:lstStyle>
            <a:lvl1pPr>
              <a:spcBef>
                <a:spcPts val="0"/>
              </a:spcBef>
              <a:spcAft>
                <a:spcPts val="0"/>
              </a:spcAft>
              <a:defRPr sz="1100" b="0" baseline="0"/>
            </a:lvl1pPr>
          </a:lstStyle>
          <a:p>
            <a:pPr lvl="0"/>
            <a:r>
              <a:rPr lang="fr-FR"/>
              <a:t>Titre du chapitre (facultatif pour les présentations courtes)</a:t>
            </a:r>
          </a:p>
        </p:txBody>
      </p:sp>
      <p:sp>
        <p:nvSpPr>
          <p:cNvPr id="10" name="Espace réservé du texte 9">
            <a:extLst>
              <a:ext uri="{FF2B5EF4-FFF2-40B4-BE49-F238E27FC236}">
                <a16:creationId xmlns:a16="http://schemas.microsoft.com/office/drawing/2014/main" id="{6C77C9B1-E41C-E0C5-1F03-EAC60CABAA2A}"/>
              </a:ext>
            </a:extLst>
          </p:cNvPr>
          <p:cNvSpPr>
            <a:spLocks noGrp="1"/>
          </p:cNvSpPr>
          <p:nvPr>
            <p:ph type="body" sz="quarter" idx="19" hasCustomPrompt="1"/>
          </p:nvPr>
        </p:nvSpPr>
        <p:spPr>
          <a:xfrm>
            <a:off x="855664" y="3489735"/>
            <a:ext cx="4824410" cy="2279240"/>
          </a:xfrm>
        </p:spPr>
        <p:txBody>
          <a:bodyPr>
            <a:noAutofit/>
          </a:bodyPr>
          <a:lstStyle>
            <a:lvl1pPr algn="ctr">
              <a:spcBef>
                <a:spcPts val="300"/>
              </a:spcBef>
              <a:defRPr sz="1800" b="0" baseline="0"/>
            </a:lvl1pPr>
          </a:lstStyle>
          <a:p>
            <a:r>
              <a:rPr lang="fr-FR"/>
              <a:t>Taux… ipsum dolor sit amet, conser poroto adipiscing elit bogozo et dolor sit amet, conseer adipiscin elit, sed diam nonummy.</a:t>
            </a:r>
          </a:p>
        </p:txBody>
      </p:sp>
      <p:sp>
        <p:nvSpPr>
          <p:cNvPr id="11" name="Espace réservé du texte 9">
            <a:extLst>
              <a:ext uri="{FF2B5EF4-FFF2-40B4-BE49-F238E27FC236}">
                <a16:creationId xmlns:a16="http://schemas.microsoft.com/office/drawing/2014/main" id="{DD450A3A-88B6-AE7E-86E6-7F9DD41A3277}"/>
              </a:ext>
            </a:extLst>
          </p:cNvPr>
          <p:cNvSpPr>
            <a:spLocks noGrp="1"/>
          </p:cNvSpPr>
          <p:nvPr>
            <p:ph type="body" sz="quarter" idx="20" hasCustomPrompt="1"/>
          </p:nvPr>
        </p:nvSpPr>
        <p:spPr>
          <a:xfrm>
            <a:off x="6511926" y="3489735"/>
            <a:ext cx="4824410" cy="2279240"/>
          </a:xfrm>
        </p:spPr>
        <p:txBody>
          <a:bodyPr>
            <a:noAutofit/>
          </a:bodyPr>
          <a:lstStyle>
            <a:lvl1pPr algn="ctr">
              <a:spcBef>
                <a:spcPts val="300"/>
              </a:spcBef>
              <a:defRPr sz="1800" b="0" baseline="0"/>
            </a:lvl1pPr>
          </a:lstStyle>
          <a:p>
            <a:r>
              <a:rPr lang="fr-FR"/>
              <a:t>Chiffre… ipsum dolor sit amet, conser adipiscing elit bogozo et dolor sit amet, conseer adipiscin elit, sed diam nonummy.</a:t>
            </a:r>
          </a:p>
        </p:txBody>
      </p:sp>
      <p:sp>
        <p:nvSpPr>
          <p:cNvPr id="14" name="Espace réservé du texte 13">
            <a:extLst>
              <a:ext uri="{FF2B5EF4-FFF2-40B4-BE49-F238E27FC236}">
                <a16:creationId xmlns:a16="http://schemas.microsoft.com/office/drawing/2014/main" id="{33261162-384F-B822-17A9-1C71DD2FB9B6}"/>
              </a:ext>
            </a:extLst>
          </p:cNvPr>
          <p:cNvSpPr>
            <a:spLocks noGrp="1"/>
          </p:cNvSpPr>
          <p:nvPr>
            <p:ph type="body" sz="quarter" idx="21" hasCustomPrompt="1"/>
          </p:nvPr>
        </p:nvSpPr>
        <p:spPr>
          <a:xfrm>
            <a:off x="6511925" y="1628775"/>
            <a:ext cx="4824413" cy="1800225"/>
          </a:xfrm>
        </p:spPr>
        <p:txBody>
          <a:bodyPr>
            <a:noAutofit/>
          </a:bodyPr>
          <a:lstStyle>
            <a:lvl1pPr algn="ctr">
              <a:defRPr sz="10000" b="0" baseline="0"/>
            </a:lvl1pPr>
          </a:lstStyle>
          <a:p>
            <a:pPr lvl="0"/>
            <a:r>
              <a:rPr lang="fr-FR"/>
              <a:t>30 M€</a:t>
            </a:r>
          </a:p>
        </p:txBody>
      </p:sp>
    </p:spTree>
    <p:extLst>
      <p:ext uri="{BB962C8B-B14F-4D97-AF65-F5344CB8AC3E}">
        <p14:creationId xmlns:p14="http://schemas.microsoft.com/office/powerpoint/2010/main" val="2063027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BDF7760-E610-4EBF-91EA-827A948B0FC5}"/>
              </a:ext>
            </a:extLst>
          </p:cNvPr>
          <p:cNvSpPr>
            <a:spLocks noGrp="1"/>
          </p:cNvSpPr>
          <p:nvPr>
            <p:ph type="title"/>
          </p:nvPr>
        </p:nvSpPr>
        <p:spPr>
          <a:xfrm>
            <a:off x="550864" y="1628775"/>
            <a:ext cx="4824412" cy="2520000"/>
          </a:xfrm>
          <a:prstGeom prst="rect">
            <a:avLst/>
          </a:prstGeom>
        </p:spPr>
        <p:txBody>
          <a:bodyPr vert="horz" lIns="0" tIns="0" rIns="0" bIns="0" rtlCol="0" anchor="t" anchorCtr="0">
            <a:normAutofit/>
          </a:bodyPr>
          <a:lstStyle/>
          <a:p>
            <a:r>
              <a:rPr lang="fr-FR"/>
              <a:t>[Slide Master]</a:t>
            </a:r>
          </a:p>
        </p:txBody>
      </p:sp>
      <p:sp>
        <p:nvSpPr>
          <p:cNvPr id="3" name="Espace réservé du texte 2">
            <a:extLst>
              <a:ext uri="{FF2B5EF4-FFF2-40B4-BE49-F238E27FC236}">
                <a16:creationId xmlns:a16="http://schemas.microsoft.com/office/drawing/2014/main" id="{EAEC13C3-BD97-472A-B740-1586E6BFCA42}"/>
              </a:ext>
            </a:extLst>
          </p:cNvPr>
          <p:cNvSpPr>
            <a:spLocks noGrp="1"/>
          </p:cNvSpPr>
          <p:nvPr>
            <p:ph type="body" idx="1"/>
          </p:nvPr>
        </p:nvSpPr>
        <p:spPr>
          <a:xfrm>
            <a:off x="6096000" y="1628776"/>
            <a:ext cx="5545138" cy="4140200"/>
          </a:xfrm>
          <a:prstGeom prst="rect">
            <a:avLst/>
          </a:prstGeom>
        </p:spPr>
        <p:txBody>
          <a:bodyPr vert="horz" lIns="0" tIns="0" rIns="0" bIns="0" rtlCol="0">
            <a:normAutofit/>
          </a:bodyPr>
          <a:lstStyle/>
          <a:p>
            <a:pPr lvl="0"/>
            <a:r>
              <a:rPr lang="fr-FR"/>
              <a:t>Premier niveau de liste (Titre)</a:t>
            </a:r>
          </a:p>
          <a:p>
            <a:pPr lvl="1"/>
            <a:r>
              <a:rPr lang="fr-FR"/>
              <a:t>Deuxième niveau</a:t>
            </a:r>
          </a:p>
          <a:p>
            <a:pPr lvl="2"/>
            <a:r>
              <a:rPr lang="fr-FR"/>
              <a:t>Troisième niveau</a:t>
            </a:r>
          </a:p>
          <a:p>
            <a:pPr lvl="3"/>
            <a:r>
              <a:rPr lang="fr-FR"/>
              <a:t>Quatrième niveau</a:t>
            </a:r>
          </a:p>
        </p:txBody>
      </p:sp>
      <p:sp>
        <p:nvSpPr>
          <p:cNvPr id="7" name="Espace réservé de la date 6">
            <a:extLst>
              <a:ext uri="{FF2B5EF4-FFF2-40B4-BE49-F238E27FC236}">
                <a16:creationId xmlns:a16="http://schemas.microsoft.com/office/drawing/2014/main" id="{6CD5DAD1-0AAE-4628-BB36-DB477A0891C6}"/>
              </a:ext>
            </a:extLst>
          </p:cNvPr>
          <p:cNvSpPr>
            <a:spLocks noGrp="1"/>
          </p:cNvSpPr>
          <p:nvPr>
            <p:ph type="dt" sz="half" idx="2"/>
          </p:nvPr>
        </p:nvSpPr>
        <p:spPr>
          <a:xfrm>
            <a:off x="9841138" y="6275050"/>
            <a:ext cx="1080000" cy="216000"/>
          </a:xfrm>
          <a:prstGeom prst="rect">
            <a:avLst/>
          </a:prstGeom>
        </p:spPr>
        <p:txBody>
          <a:bodyPr vert="horz" lIns="0" tIns="0" rIns="0" bIns="0" rtlCol="0" anchor="b" anchorCtr="0"/>
          <a:lstStyle>
            <a:lvl1pPr algn="l">
              <a:defRPr sz="1100">
                <a:solidFill>
                  <a:schemeClr val="tx1"/>
                </a:solidFill>
              </a:defRPr>
            </a:lvl1pPr>
          </a:lstStyle>
          <a:p>
            <a:pPr algn="ctr"/>
            <a:endParaRPr lang="fr-FR"/>
          </a:p>
        </p:txBody>
      </p:sp>
      <p:sp>
        <p:nvSpPr>
          <p:cNvPr id="8" name="Espace réservé du pied de page 7">
            <a:extLst>
              <a:ext uri="{FF2B5EF4-FFF2-40B4-BE49-F238E27FC236}">
                <a16:creationId xmlns:a16="http://schemas.microsoft.com/office/drawing/2014/main" id="{5561C471-2F9D-4D2F-8D99-E750C4FCECA5}"/>
              </a:ext>
            </a:extLst>
          </p:cNvPr>
          <p:cNvSpPr>
            <a:spLocks noGrp="1"/>
          </p:cNvSpPr>
          <p:nvPr>
            <p:ph type="ftr" sz="quarter" idx="3"/>
          </p:nvPr>
        </p:nvSpPr>
        <p:spPr>
          <a:xfrm>
            <a:off x="550864" y="6093502"/>
            <a:ext cx="4824412" cy="397548"/>
          </a:xfrm>
          <a:prstGeom prst="rect">
            <a:avLst/>
          </a:prstGeom>
        </p:spPr>
        <p:txBody>
          <a:bodyPr vert="horz" lIns="0" tIns="0" rIns="0" bIns="0" rtlCol="0" anchor="b" anchorCtr="0"/>
          <a:lstStyle>
            <a:lvl1pPr algn="ctr">
              <a:defRPr sz="1100">
                <a:solidFill>
                  <a:schemeClr val="tx1"/>
                </a:solidFill>
              </a:defRPr>
            </a:lvl1pPr>
          </a:lstStyle>
          <a:p>
            <a:pPr algn="l"/>
            <a:r>
              <a:rPr lang="fr-FR"/>
              <a:t>Titre général : Onglet “Insertion”&gt;“En-tête/ Pied”&gt;“Appliquer partout”</a:t>
            </a:r>
          </a:p>
        </p:txBody>
      </p:sp>
      <p:sp>
        <p:nvSpPr>
          <p:cNvPr id="9" name="Espace réservé du numéro de diapositive 8">
            <a:extLst>
              <a:ext uri="{FF2B5EF4-FFF2-40B4-BE49-F238E27FC236}">
                <a16:creationId xmlns:a16="http://schemas.microsoft.com/office/drawing/2014/main" id="{4A82EFEA-84DE-416C-923C-968510918763}"/>
              </a:ext>
            </a:extLst>
          </p:cNvPr>
          <p:cNvSpPr>
            <a:spLocks noGrp="1"/>
          </p:cNvSpPr>
          <p:nvPr>
            <p:ph type="sldNum" sz="quarter" idx="4"/>
          </p:nvPr>
        </p:nvSpPr>
        <p:spPr>
          <a:xfrm>
            <a:off x="10921138" y="6275050"/>
            <a:ext cx="720000" cy="216000"/>
          </a:xfrm>
          <a:prstGeom prst="rect">
            <a:avLst/>
          </a:prstGeom>
        </p:spPr>
        <p:txBody>
          <a:bodyPr vert="horz" lIns="0" tIns="0" rIns="0" bIns="0" rtlCol="0" anchor="b" anchorCtr="0"/>
          <a:lstStyle>
            <a:lvl1pPr algn="r">
              <a:defRPr sz="1100">
                <a:solidFill>
                  <a:schemeClr val="tx1"/>
                </a:solidFill>
              </a:defRPr>
            </a:lvl1pPr>
          </a:lstStyle>
          <a:p>
            <a:fld id="{EF18FDA3-B4B7-4D23-9326-6D1D4F0C50F8}" type="slidenum">
              <a:rPr lang="fr-FR" smtClean="0"/>
              <a:pPr/>
              <a:t>‹N°›</a:t>
            </a:fld>
            <a:endParaRPr lang="fr-FR"/>
          </a:p>
        </p:txBody>
      </p:sp>
      <p:sp>
        <p:nvSpPr>
          <p:cNvPr id="10" name="Graphique 4">
            <a:extLst>
              <a:ext uri="{FF2B5EF4-FFF2-40B4-BE49-F238E27FC236}">
                <a16:creationId xmlns:a16="http://schemas.microsoft.com/office/drawing/2014/main" id="{5ED66470-D427-4A42-B579-1853F841A95E}"/>
              </a:ext>
            </a:extLst>
          </p:cNvPr>
          <p:cNvSpPr>
            <a:spLocks noChangeAspect="1"/>
          </p:cNvSpPr>
          <p:nvPr userDrawn="1"/>
        </p:nvSpPr>
        <p:spPr>
          <a:xfrm>
            <a:off x="303310" y="409993"/>
            <a:ext cx="558014" cy="558000"/>
          </a:xfrm>
          <a:custGeom>
            <a:avLst/>
            <a:gdLst>
              <a:gd name="connsiteX0" fmla="*/ 809680 w 831206"/>
              <a:gd name="connsiteY0" fmla="*/ 0 h 831185"/>
              <a:gd name="connsiteX1" fmla="*/ 409344 w 831206"/>
              <a:gd name="connsiteY1" fmla="*/ 0 h 831185"/>
              <a:gd name="connsiteX2" fmla="*/ 394104 w 831206"/>
              <a:gd name="connsiteY2" fmla="*/ 6287 h 831185"/>
              <a:gd name="connsiteX3" fmla="*/ 6341 w 831206"/>
              <a:gd name="connsiteY3" fmla="*/ 394049 h 831185"/>
              <a:gd name="connsiteX4" fmla="*/ 21581 w 831206"/>
              <a:gd name="connsiteY4" fmla="*/ 430816 h 831185"/>
              <a:gd name="connsiteX5" fmla="*/ 340288 w 831206"/>
              <a:gd name="connsiteY5" fmla="*/ 430816 h 831185"/>
              <a:gd name="connsiteX6" fmla="*/ 340288 w 831206"/>
              <a:gd name="connsiteY6" fmla="*/ 232601 h 831185"/>
              <a:gd name="connsiteX7" fmla="*/ 400390 w 831206"/>
              <a:gd name="connsiteY7" fmla="*/ 232601 h 831185"/>
              <a:gd name="connsiteX8" fmla="*/ 400390 w 831206"/>
              <a:gd name="connsiteY8" fmla="*/ 809625 h 831185"/>
              <a:gd name="connsiteX9" fmla="*/ 400390 w 831206"/>
              <a:gd name="connsiteY9" fmla="*/ 809625 h 831185"/>
              <a:gd name="connsiteX10" fmla="*/ 437157 w 831206"/>
              <a:gd name="connsiteY10" fmla="*/ 824865 h 831185"/>
              <a:gd name="connsiteX11" fmla="*/ 824920 w 831206"/>
              <a:gd name="connsiteY11" fmla="*/ 437102 h 831185"/>
              <a:gd name="connsiteX12" fmla="*/ 831206 w 831206"/>
              <a:gd name="connsiteY12" fmla="*/ 421862 h 831185"/>
              <a:gd name="connsiteX13" fmla="*/ 831206 w 831206"/>
              <a:gd name="connsiteY13" fmla="*/ 21527 h 831185"/>
              <a:gd name="connsiteX14" fmla="*/ 809680 w 831206"/>
              <a:gd name="connsiteY14" fmla="*/ 0 h 831185"/>
              <a:gd name="connsiteX15" fmla="*/ 370291 w 831206"/>
              <a:gd name="connsiteY15" fmla="*/ 204121 h 831185"/>
              <a:gd name="connsiteX16" fmla="*/ 333620 w 831206"/>
              <a:gd name="connsiteY16" fmla="*/ 167450 h 831185"/>
              <a:gd name="connsiteX17" fmla="*/ 370291 w 831206"/>
              <a:gd name="connsiteY17" fmla="*/ 131255 h 831185"/>
              <a:gd name="connsiteX18" fmla="*/ 406963 w 831206"/>
              <a:gd name="connsiteY18" fmla="*/ 167450 h 831185"/>
              <a:gd name="connsiteX19" fmla="*/ 370291 w 831206"/>
              <a:gd name="connsiteY19" fmla="*/ 204121 h 831185"/>
              <a:gd name="connsiteX20" fmla="*/ 565744 w 831206"/>
              <a:gd name="connsiteY20" fmla="*/ 191738 h 831185"/>
              <a:gd name="connsiteX21" fmla="*/ 550409 w 831206"/>
              <a:gd name="connsiteY21" fmla="*/ 190024 h 831185"/>
              <a:gd name="connsiteX22" fmla="*/ 514214 w 831206"/>
              <a:gd name="connsiteY22" fmla="*/ 222409 h 831185"/>
              <a:gd name="connsiteX23" fmla="*/ 514214 w 831206"/>
              <a:gd name="connsiteY23" fmla="*/ 232601 h 831185"/>
              <a:gd name="connsiteX24" fmla="*/ 565744 w 831206"/>
              <a:gd name="connsiteY24" fmla="*/ 232601 h 831185"/>
              <a:gd name="connsiteX25" fmla="*/ 565744 w 831206"/>
              <a:gd name="connsiteY25" fmla="*/ 289751 h 831185"/>
              <a:gd name="connsiteX26" fmla="*/ 514214 w 831206"/>
              <a:gd name="connsiteY26" fmla="*/ 289751 h 831185"/>
              <a:gd name="connsiteX27" fmla="*/ 514214 w 831206"/>
              <a:gd name="connsiteY27" fmla="*/ 430816 h 831185"/>
              <a:gd name="connsiteX28" fmla="*/ 454111 w 831206"/>
              <a:gd name="connsiteY28" fmla="*/ 430816 h 831185"/>
              <a:gd name="connsiteX29" fmla="*/ 454111 w 831206"/>
              <a:gd name="connsiteY29" fmla="*/ 289751 h 831185"/>
              <a:gd name="connsiteX30" fmla="*/ 420488 w 831206"/>
              <a:gd name="connsiteY30" fmla="*/ 289751 h 831185"/>
              <a:gd name="connsiteX31" fmla="*/ 420488 w 831206"/>
              <a:gd name="connsiteY31" fmla="*/ 232601 h 831185"/>
              <a:gd name="connsiteX32" fmla="*/ 454111 w 831206"/>
              <a:gd name="connsiteY32" fmla="*/ 232601 h 831185"/>
              <a:gd name="connsiteX33" fmla="*/ 454111 w 831206"/>
              <a:gd name="connsiteY33" fmla="*/ 221075 h 831185"/>
              <a:gd name="connsiteX34" fmla="*/ 536788 w 831206"/>
              <a:gd name="connsiteY34" fmla="*/ 132874 h 831185"/>
              <a:gd name="connsiteX35" fmla="*/ 565744 w 831206"/>
              <a:gd name="connsiteY35" fmla="*/ 136303 h 831185"/>
              <a:gd name="connsiteX36" fmla="*/ 565744 w 831206"/>
              <a:gd name="connsiteY36" fmla="*/ 191738 h 831185"/>
              <a:gd name="connsiteX37" fmla="*/ 736718 w 831206"/>
              <a:gd name="connsiteY37" fmla="*/ 289751 h 831185"/>
              <a:gd name="connsiteX38" fmla="*/ 679568 w 831206"/>
              <a:gd name="connsiteY38" fmla="*/ 289751 h 831185"/>
              <a:gd name="connsiteX39" fmla="*/ 679568 w 831206"/>
              <a:gd name="connsiteY39" fmla="*/ 430816 h 831185"/>
              <a:gd name="connsiteX40" fmla="*/ 619465 w 831206"/>
              <a:gd name="connsiteY40" fmla="*/ 430816 h 831185"/>
              <a:gd name="connsiteX41" fmla="*/ 619465 w 831206"/>
              <a:gd name="connsiteY41" fmla="*/ 289751 h 831185"/>
              <a:gd name="connsiteX42" fmla="*/ 585937 w 831206"/>
              <a:gd name="connsiteY42" fmla="*/ 289751 h 831185"/>
              <a:gd name="connsiteX43" fmla="*/ 585937 w 831206"/>
              <a:gd name="connsiteY43" fmla="*/ 232601 h 831185"/>
              <a:gd name="connsiteX44" fmla="*/ 619465 w 831206"/>
              <a:gd name="connsiteY44" fmla="*/ 232601 h 831185"/>
              <a:gd name="connsiteX45" fmla="*/ 619465 w 831206"/>
              <a:gd name="connsiteY45" fmla="*/ 178022 h 831185"/>
              <a:gd name="connsiteX46" fmla="*/ 679568 w 831206"/>
              <a:gd name="connsiteY46" fmla="*/ 178022 h 831185"/>
              <a:gd name="connsiteX47" fmla="*/ 679568 w 831206"/>
              <a:gd name="connsiteY47" fmla="*/ 232601 h 831185"/>
              <a:gd name="connsiteX48" fmla="*/ 736718 w 831206"/>
              <a:gd name="connsiteY48" fmla="*/ 232601 h 831185"/>
              <a:gd name="connsiteX49" fmla="*/ 736718 w 831206"/>
              <a:gd name="connsiteY49" fmla="*/ 289751 h 831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831206" h="831185">
                <a:moveTo>
                  <a:pt x="809680" y="0"/>
                </a:moveTo>
                <a:lnTo>
                  <a:pt x="409344" y="0"/>
                </a:lnTo>
                <a:cubicBezTo>
                  <a:pt x="403629" y="0"/>
                  <a:pt x="398104" y="2286"/>
                  <a:pt x="394104" y="6287"/>
                </a:cubicBezTo>
                <a:lnTo>
                  <a:pt x="6341" y="394049"/>
                </a:lnTo>
                <a:cubicBezTo>
                  <a:pt x="-7184" y="407575"/>
                  <a:pt x="2341" y="430816"/>
                  <a:pt x="21581" y="430816"/>
                </a:cubicBezTo>
                <a:lnTo>
                  <a:pt x="340288" y="430816"/>
                </a:lnTo>
                <a:lnTo>
                  <a:pt x="340288" y="232601"/>
                </a:lnTo>
                <a:lnTo>
                  <a:pt x="400390" y="232601"/>
                </a:lnTo>
                <a:lnTo>
                  <a:pt x="400390" y="809625"/>
                </a:lnTo>
                <a:lnTo>
                  <a:pt x="400390" y="809625"/>
                </a:lnTo>
                <a:cubicBezTo>
                  <a:pt x="400390" y="828770"/>
                  <a:pt x="423631" y="838390"/>
                  <a:pt x="437157" y="824865"/>
                </a:cubicBezTo>
                <a:lnTo>
                  <a:pt x="824920" y="437102"/>
                </a:lnTo>
                <a:cubicBezTo>
                  <a:pt x="828920" y="433102"/>
                  <a:pt x="831206" y="427577"/>
                  <a:pt x="831206" y="421862"/>
                </a:cubicBezTo>
                <a:lnTo>
                  <a:pt x="831206" y="21527"/>
                </a:lnTo>
                <a:cubicBezTo>
                  <a:pt x="831206" y="9620"/>
                  <a:pt x="821586" y="0"/>
                  <a:pt x="809680" y="0"/>
                </a:cubicBezTo>
                <a:close/>
                <a:moveTo>
                  <a:pt x="370291" y="204121"/>
                </a:moveTo>
                <a:cubicBezTo>
                  <a:pt x="350289" y="204121"/>
                  <a:pt x="333620" y="187452"/>
                  <a:pt x="333620" y="167450"/>
                </a:cubicBezTo>
                <a:cubicBezTo>
                  <a:pt x="333620" y="147447"/>
                  <a:pt x="350289" y="131255"/>
                  <a:pt x="370291" y="131255"/>
                </a:cubicBezTo>
                <a:cubicBezTo>
                  <a:pt x="390294" y="131255"/>
                  <a:pt x="406963" y="147923"/>
                  <a:pt x="406963" y="167450"/>
                </a:cubicBezTo>
                <a:cubicBezTo>
                  <a:pt x="406963" y="186976"/>
                  <a:pt x="390294" y="204121"/>
                  <a:pt x="370291" y="204121"/>
                </a:cubicBezTo>
                <a:close/>
                <a:moveTo>
                  <a:pt x="565744" y="191738"/>
                </a:moveTo>
                <a:cubicBezTo>
                  <a:pt x="561458" y="190500"/>
                  <a:pt x="555553" y="190024"/>
                  <a:pt x="550409" y="190024"/>
                </a:cubicBezTo>
                <a:cubicBezTo>
                  <a:pt x="529930" y="190024"/>
                  <a:pt x="514214" y="199835"/>
                  <a:pt x="514214" y="222409"/>
                </a:cubicBezTo>
                <a:lnTo>
                  <a:pt x="514214" y="232601"/>
                </a:lnTo>
                <a:lnTo>
                  <a:pt x="565744" y="232601"/>
                </a:lnTo>
                <a:lnTo>
                  <a:pt x="565744" y="289751"/>
                </a:lnTo>
                <a:lnTo>
                  <a:pt x="514214" y="289751"/>
                </a:lnTo>
                <a:lnTo>
                  <a:pt x="514214" y="430816"/>
                </a:lnTo>
                <a:lnTo>
                  <a:pt x="454111" y="430816"/>
                </a:lnTo>
                <a:lnTo>
                  <a:pt x="454111" y="289751"/>
                </a:lnTo>
                <a:lnTo>
                  <a:pt x="420488" y="289751"/>
                </a:lnTo>
                <a:lnTo>
                  <a:pt x="420488" y="232601"/>
                </a:lnTo>
                <a:lnTo>
                  <a:pt x="454111" y="232601"/>
                </a:lnTo>
                <a:lnTo>
                  <a:pt x="454111" y="221075"/>
                </a:lnTo>
                <a:cubicBezTo>
                  <a:pt x="454111" y="165259"/>
                  <a:pt x="487830" y="132874"/>
                  <a:pt x="536788" y="132874"/>
                </a:cubicBezTo>
                <a:cubicBezTo>
                  <a:pt x="545742" y="132874"/>
                  <a:pt x="557648" y="134112"/>
                  <a:pt x="565744" y="136303"/>
                </a:cubicBezTo>
                <a:lnTo>
                  <a:pt x="565744" y="191738"/>
                </a:lnTo>
                <a:close/>
                <a:moveTo>
                  <a:pt x="736718" y="289751"/>
                </a:moveTo>
                <a:lnTo>
                  <a:pt x="679568" y="289751"/>
                </a:lnTo>
                <a:lnTo>
                  <a:pt x="679568" y="430816"/>
                </a:lnTo>
                <a:lnTo>
                  <a:pt x="619465" y="430816"/>
                </a:lnTo>
                <a:lnTo>
                  <a:pt x="619465" y="289751"/>
                </a:lnTo>
                <a:lnTo>
                  <a:pt x="585937" y="289751"/>
                </a:lnTo>
                <a:lnTo>
                  <a:pt x="585937" y="232601"/>
                </a:lnTo>
                <a:lnTo>
                  <a:pt x="619465" y="232601"/>
                </a:lnTo>
                <a:lnTo>
                  <a:pt x="619465" y="178022"/>
                </a:lnTo>
                <a:lnTo>
                  <a:pt x="679568" y="178022"/>
                </a:lnTo>
                <a:lnTo>
                  <a:pt x="679568" y="232601"/>
                </a:lnTo>
                <a:lnTo>
                  <a:pt x="736718" y="232601"/>
                </a:lnTo>
                <a:lnTo>
                  <a:pt x="736718" y="289751"/>
                </a:lnTo>
                <a:close/>
              </a:path>
            </a:pathLst>
          </a:custGeom>
          <a:solidFill>
            <a:srgbClr val="4BD7BE"/>
          </a:solidFill>
          <a:ln w="0" cap="flat">
            <a:noFill/>
            <a:prstDash val="solid"/>
            <a:miter/>
          </a:ln>
        </p:spPr>
        <p:txBody>
          <a:bodyPr rtlCol="0" anchor="ctr"/>
          <a:lstStyle/>
          <a:p>
            <a:endParaRPr lang="fr-FR"/>
          </a:p>
        </p:txBody>
      </p:sp>
    </p:spTree>
    <p:extLst>
      <p:ext uri="{BB962C8B-B14F-4D97-AF65-F5344CB8AC3E}">
        <p14:creationId xmlns:p14="http://schemas.microsoft.com/office/powerpoint/2010/main" val="2122671468"/>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5" r:id="rId3"/>
    <p:sldLayoutId id="2147483651" r:id="rId4"/>
    <p:sldLayoutId id="2147483650" r:id="rId5"/>
    <p:sldLayoutId id="2147483672" r:id="rId6"/>
    <p:sldLayoutId id="2147483657" r:id="rId7"/>
    <p:sldLayoutId id="2147483658" r:id="rId8"/>
    <p:sldLayoutId id="2147483659" r:id="rId9"/>
    <p:sldLayoutId id="2147483660" r:id="rId10"/>
    <p:sldLayoutId id="2147483661" r:id="rId11"/>
    <p:sldLayoutId id="2147483663" r:id="rId12"/>
    <p:sldLayoutId id="2147483656" r:id="rId13"/>
    <p:sldLayoutId id="2147483664" r:id="rId14"/>
    <p:sldLayoutId id="2147483665" r:id="rId15"/>
    <p:sldLayoutId id="2147483666" r:id="rId16"/>
    <p:sldLayoutId id="2147483667" r:id="rId17"/>
    <p:sldLayoutId id="2147483668" r:id="rId18"/>
    <p:sldLayoutId id="2147483670" r:id="rId19"/>
    <p:sldLayoutId id="2147483671" r:id="rId20"/>
    <p:sldLayoutId id="2147483662"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ct val="0"/>
        </a:spcBef>
        <a:buNone/>
        <a:tabLst>
          <a:tab pos="10764000" algn="r"/>
        </a:tabLst>
        <a:defRPr sz="3500" b="1" kern="1200"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spcAft>
          <a:spcPts val="300"/>
        </a:spcAft>
        <a:buFontTx/>
        <a:buNone/>
        <a:defRPr sz="2000" b="1" kern="1200" baseline="0">
          <a:solidFill>
            <a:schemeClr val="tx1"/>
          </a:solidFill>
          <a:latin typeface="+mn-lt"/>
          <a:ea typeface="+mn-ea"/>
          <a:cs typeface="+mn-cs"/>
        </a:defRPr>
      </a:lvl1pPr>
      <a:lvl2pPr marL="0" indent="0" algn="l" defTabSz="914400" rtl="0" eaLnBrk="1" latinLnBrk="0" hangingPunct="1">
        <a:lnSpc>
          <a:spcPct val="100000"/>
        </a:lnSpc>
        <a:spcBef>
          <a:spcPts val="300"/>
        </a:spcBef>
        <a:spcAft>
          <a:spcPts val="200"/>
        </a:spcAft>
        <a:buFontTx/>
        <a:buNone/>
        <a:defRPr sz="1200" b="0" kern="1200" baseline="0">
          <a:solidFill>
            <a:schemeClr val="tx1"/>
          </a:solidFill>
          <a:latin typeface="+mn-lt"/>
          <a:ea typeface="+mn-ea"/>
          <a:cs typeface="+mn-cs"/>
        </a:defRPr>
      </a:lvl2pPr>
      <a:lvl3pPr marL="126000" indent="-126000" algn="l" defTabSz="914400" rtl="0" eaLnBrk="1" latinLnBrk="0" hangingPunct="1">
        <a:lnSpc>
          <a:spcPct val="100000"/>
        </a:lnSpc>
        <a:spcBef>
          <a:spcPts val="300"/>
        </a:spcBef>
        <a:spcAft>
          <a:spcPts val="200"/>
        </a:spcAft>
        <a:buFont typeface="Wingdings" panose="05000000000000000000" pitchFamily="2" charset="2"/>
        <a:buChar char="§"/>
        <a:defRPr sz="1200" kern="1200" baseline="0">
          <a:solidFill>
            <a:schemeClr val="tx1"/>
          </a:solidFill>
          <a:latin typeface="+mn-lt"/>
          <a:ea typeface="+mn-ea"/>
          <a:cs typeface="+mn-cs"/>
        </a:defRPr>
      </a:lvl3pPr>
      <a:lvl4pPr marL="288000" indent="-126000" algn="l" defTabSz="914400" rtl="0" eaLnBrk="1" latinLnBrk="0" hangingPunct="1">
        <a:lnSpc>
          <a:spcPct val="100000"/>
        </a:lnSpc>
        <a:spcBef>
          <a:spcPts val="300"/>
        </a:spcBef>
        <a:spcAft>
          <a:spcPts val="200"/>
        </a:spcAft>
        <a:buFont typeface="Arial" panose="020B0604020202020204" pitchFamily="34" charset="0"/>
        <a:buChar char="-"/>
        <a:defRPr sz="1200" kern="1200" baseline="0">
          <a:solidFill>
            <a:schemeClr val="tx1"/>
          </a:solidFill>
          <a:latin typeface="+mn-lt"/>
          <a:ea typeface="+mn-ea"/>
          <a:cs typeface="+mn-cs"/>
        </a:defRPr>
      </a:lvl4pPr>
      <a:lvl5pPr marL="504000" indent="-144000" algn="l" defTabSz="914400" rtl="0" eaLnBrk="1" latinLnBrk="0" hangingPunct="1">
        <a:lnSpc>
          <a:spcPct val="100000"/>
        </a:lnSpc>
        <a:spcBef>
          <a:spcPts val="200"/>
        </a:spcBef>
        <a:spcAft>
          <a:spcPts val="100"/>
        </a:spcAft>
        <a:buFont typeface="Wingdings" panose="05000000000000000000" pitchFamily="2" charset="2"/>
        <a:buChar char=""/>
        <a:defRPr sz="15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47" userDrawn="1">
          <p15:clr>
            <a:srgbClr val="F26B43"/>
          </p15:clr>
        </p15:guide>
        <p15:guide id="3" pos="7333" userDrawn="1">
          <p15:clr>
            <a:srgbClr val="F26B43"/>
          </p15:clr>
        </p15:guide>
        <p15:guide id="5" orient="horz" pos="1026" userDrawn="1">
          <p15:clr>
            <a:srgbClr val="F26B43"/>
          </p15:clr>
        </p15:guide>
        <p15:guide id="6" orient="horz" pos="3634" userDrawn="1">
          <p15:clr>
            <a:srgbClr val="F26B43"/>
          </p15:clr>
        </p15:guide>
        <p15:guide id="9" pos="3386" userDrawn="1">
          <p15:clr>
            <a:srgbClr val="F26B43"/>
          </p15:clr>
        </p15:guide>
        <p15:guide id="10" orient="horz" pos="4088" userDrawn="1">
          <p15:clr>
            <a:srgbClr val="F26B43"/>
          </p15:clr>
        </p15:guide>
        <p15:guide id="11"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8.png"/><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re 33">
            <a:extLst>
              <a:ext uri="{FF2B5EF4-FFF2-40B4-BE49-F238E27FC236}">
                <a16:creationId xmlns:a16="http://schemas.microsoft.com/office/drawing/2014/main" id="{B89E679C-02C2-CD91-3B30-2D9A42012763}"/>
              </a:ext>
            </a:extLst>
          </p:cNvPr>
          <p:cNvSpPr>
            <a:spLocks noGrp="1"/>
          </p:cNvSpPr>
          <p:nvPr>
            <p:ph type="ctrTitle"/>
          </p:nvPr>
        </p:nvSpPr>
        <p:spPr/>
        <p:txBody>
          <a:bodyPr/>
          <a:lstStyle/>
          <a:p>
            <a:endParaRPr lang="fr-FR"/>
          </a:p>
        </p:txBody>
      </p:sp>
      <p:sp>
        <p:nvSpPr>
          <p:cNvPr id="36" name="Espace réservé du texte 35">
            <a:extLst>
              <a:ext uri="{FF2B5EF4-FFF2-40B4-BE49-F238E27FC236}">
                <a16:creationId xmlns:a16="http://schemas.microsoft.com/office/drawing/2014/main" id="{0A794321-75D1-85C9-6931-61DD832C94E3}"/>
              </a:ext>
            </a:extLst>
          </p:cNvPr>
          <p:cNvSpPr>
            <a:spLocks noGrp="1"/>
          </p:cNvSpPr>
          <p:nvPr>
            <p:ph type="body" sz="quarter" idx="10"/>
          </p:nvPr>
        </p:nvSpPr>
        <p:spPr/>
        <p:txBody>
          <a:bodyPr/>
          <a:lstStyle/>
          <a:p>
            <a:endParaRPr lang="fr-FR"/>
          </a:p>
        </p:txBody>
      </p:sp>
    </p:spTree>
    <p:extLst>
      <p:ext uri="{BB962C8B-B14F-4D97-AF65-F5344CB8AC3E}">
        <p14:creationId xmlns:p14="http://schemas.microsoft.com/office/powerpoint/2010/main" val="17980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a:extLst>
              <a:ext uri="{FF2B5EF4-FFF2-40B4-BE49-F238E27FC236}">
                <a16:creationId xmlns:a16="http://schemas.microsoft.com/office/drawing/2014/main" id="{EBE84B36-205B-F8E4-1C77-81B0363F27DD}"/>
              </a:ext>
            </a:extLst>
          </p:cNvPr>
          <p:cNvSpPr>
            <a:spLocks noGrp="1"/>
          </p:cNvSpPr>
          <p:nvPr>
            <p:ph type="title"/>
          </p:nvPr>
        </p:nvSpPr>
        <p:spPr/>
        <p:txBody>
          <a:bodyPr/>
          <a:lstStyle/>
          <a:p>
            <a:endParaRPr lang="fr-FR" b="0"/>
          </a:p>
        </p:txBody>
      </p:sp>
      <p:sp>
        <p:nvSpPr>
          <p:cNvPr id="3" name="Espace réservé du pied de page 2">
            <a:extLst>
              <a:ext uri="{FF2B5EF4-FFF2-40B4-BE49-F238E27FC236}">
                <a16:creationId xmlns:a16="http://schemas.microsoft.com/office/drawing/2014/main" id="{82040296-0874-22E3-4A66-FBDD186FF90B}"/>
              </a:ext>
            </a:extLst>
          </p:cNvPr>
          <p:cNvSpPr>
            <a:spLocks noGrp="1"/>
          </p:cNvSpPr>
          <p:nvPr>
            <p:ph type="ftr" sz="quarter" idx="15"/>
          </p:nvPr>
        </p:nvSpPr>
        <p:spPr>
          <a:xfrm>
            <a:off x="550864" y="6093502"/>
            <a:ext cx="4824412" cy="397548"/>
          </a:xfrm>
        </p:spPr>
        <p:txBody>
          <a:bodyPr/>
          <a:lstStyle/>
          <a:p>
            <a:pPr algn="l"/>
            <a:r>
              <a:rPr lang="fr-FR"/>
              <a:t>Titre général : Onglet “Insertion”&gt;“En-tête/ Pied”&gt;“Appliquer partout”</a:t>
            </a:r>
          </a:p>
        </p:txBody>
      </p:sp>
      <p:sp>
        <p:nvSpPr>
          <p:cNvPr id="4" name="Espace réservé du numéro de diapositive 3">
            <a:extLst>
              <a:ext uri="{FF2B5EF4-FFF2-40B4-BE49-F238E27FC236}">
                <a16:creationId xmlns:a16="http://schemas.microsoft.com/office/drawing/2014/main" id="{85713622-EFD2-36C5-BBF2-8B0A7C44319A}"/>
              </a:ext>
            </a:extLst>
          </p:cNvPr>
          <p:cNvSpPr>
            <a:spLocks noGrp="1"/>
          </p:cNvSpPr>
          <p:nvPr>
            <p:ph type="sldNum" sz="quarter" idx="16"/>
          </p:nvPr>
        </p:nvSpPr>
        <p:spPr>
          <a:xfrm>
            <a:off x="10921138" y="6275050"/>
            <a:ext cx="720000" cy="216000"/>
          </a:xfrm>
        </p:spPr>
        <p:txBody>
          <a:bodyPr/>
          <a:lstStyle/>
          <a:p>
            <a:fld id="{EF18FDA3-B4B7-4D23-9326-6D1D4F0C50F8}" type="slidenum">
              <a:rPr lang="fr-FR" smtClean="0"/>
              <a:pPr/>
              <a:t>10</a:t>
            </a:fld>
            <a:endParaRPr lang="fr-FR"/>
          </a:p>
        </p:txBody>
      </p:sp>
      <p:sp>
        <p:nvSpPr>
          <p:cNvPr id="14" name="Espace réservé du texte 13">
            <a:extLst>
              <a:ext uri="{FF2B5EF4-FFF2-40B4-BE49-F238E27FC236}">
                <a16:creationId xmlns:a16="http://schemas.microsoft.com/office/drawing/2014/main" id="{6921241F-BE1D-1D30-7CB6-AE329B4CEA78}"/>
              </a:ext>
            </a:extLst>
          </p:cNvPr>
          <p:cNvSpPr>
            <a:spLocks noGrp="1"/>
          </p:cNvSpPr>
          <p:nvPr>
            <p:ph type="body" sz="quarter" idx="17"/>
          </p:nvPr>
        </p:nvSpPr>
        <p:spPr/>
        <p:txBody>
          <a:bodyPr/>
          <a:lstStyle/>
          <a:p>
            <a:endParaRPr lang="fr-FR"/>
          </a:p>
        </p:txBody>
      </p:sp>
      <p:sp>
        <p:nvSpPr>
          <p:cNvPr id="15" name="Espace réservé du texte 14">
            <a:extLst>
              <a:ext uri="{FF2B5EF4-FFF2-40B4-BE49-F238E27FC236}">
                <a16:creationId xmlns:a16="http://schemas.microsoft.com/office/drawing/2014/main" id="{E7FD8077-A614-38D3-CCCD-B696C8099D23}"/>
              </a:ext>
            </a:extLst>
          </p:cNvPr>
          <p:cNvSpPr>
            <a:spLocks noGrp="1"/>
          </p:cNvSpPr>
          <p:nvPr>
            <p:ph type="body" sz="quarter" idx="19"/>
          </p:nvPr>
        </p:nvSpPr>
        <p:spPr/>
        <p:txBody>
          <a:bodyPr/>
          <a:lstStyle/>
          <a:p>
            <a:endParaRPr lang="fr-FR" b="0"/>
          </a:p>
        </p:txBody>
      </p:sp>
      <p:sp>
        <p:nvSpPr>
          <p:cNvPr id="16" name="Espace réservé du texte 15">
            <a:extLst>
              <a:ext uri="{FF2B5EF4-FFF2-40B4-BE49-F238E27FC236}">
                <a16:creationId xmlns:a16="http://schemas.microsoft.com/office/drawing/2014/main" id="{E6E3BBBE-5B7B-8FE8-207E-88822B7E9727}"/>
              </a:ext>
            </a:extLst>
          </p:cNvPr>
          <p:cNvSpPr>
            <a:spLocks noGrp="1"/>
          </p:cNvSpPr>
          <p:nvPr>
            <p:ph type="body" sz="quarter" idx="20"/>
          </p:nvPr>
        </p:nvSpPr>
        <p:spPr/>
        <p:txBody>
          <a:bodyPr/>
          <a:lstStyle/>
          <a:p>
            <a:endParaRPr lang="fr-FR" b="0"/>
          </a:p>
        </p:txBody>
      </p:sp>
      <p:sp>
        <p:nvSpPr>
          <p:cNvPr id="17" name="Espace réservé du texte 16">
            <a:extLst>
              <a:ext uri="{FF2B5EF4-FFF2-40B4-BE49-F238E27FC236}">
                <a16:creationId xmlns:a16="http://schemas.microsoft.com/office/drawing/2014/main" id="{474C4C0E-6C78-4643-14F0-9D1AC58801C5}"/>
              </a:ext>
            </a:extLst>
          </p:cNvPr>
          <p:cNvSpPr>
            <a:spLocks noGrp="1"/>
          </p:cNvSpPr>
          <p:nvPr>
            <p:ph type="body" sz="quarter" idx="21"/>
          </p:nvPr>
        </p:nvSpPr>
        <p:spPr/>
        <p:txBody>
          <a:bodyPr/>
          <a:lstStyle/>
          <a:p>
            <a:endParaRPr lang="fr-FR" b="0"/>
          </a:p>
        </p:txBody>
      </p:sp>
      <p:sp>
        <p:nvSpPr>
          <p:cNvPr id="18" name="Espace réservé du texte 17">
            <a:extLst>
              <a:ext uri="{FF2B5EF4-FFF2-40B4-BE49-F238E27FC236}">
                <a16:creationId xmlns:a16="http://schemas.microsoft.com/office/drawing/2014/main" id="{4DE71557-9BB9-46D4-3D73-E74FE8026B97}"/>
              </a:ext>
            </a:extLst>
          </p:cNvPr>
          <p:cNvSpPr>
            <a:spLocks noGrp="1"/>
          </p:cNvSpPr>
          <p:nvPr>
            <p:ph type="body" sz="quarter" idx="22"/>
          </p:nvPr>
        </p:nvSpPr>
        <p:spPr/>
        <p:txBody>
          <a:bodyPr/>
          <a:lstStyle/>
          <a:p>
            <a:endParaRPr lang="fr-FR" b="0"/>
          </a:p>
        </p:txBody>
      </p:sp>
      <p:sp>
        <p:nvSpPr>
          <p:cNvPr id="19" name="Espace réservé du texte 18">
            <a:extLst>
              <a:ext uri="{FF2B5EF4-FFF2-40B4-BE49-F238E27FC236}">
                <a16:creationId xmlns:a16="http://schemas.microsoft.com/office/drawing/2014/main" id="{BA675022-6EA9-C157-45BF-AB600919B9BA}"/>
              </a:ext>
            </a:extLst>
          </p:cNvPr>
          <p:cNvSpPr>
            <a:spLocks noGrp="1"/>
          </p:cNvSpPr>
          <p:nvPr>
            <p:ph type="body" sz="quarter" idx="23"/>
          </p:nvPr>
        </p:nvSpPr>
        <p:spPr/>
        <p:txBody>
          <a:bodyPr/>
          <a:lstStyle/>
          <a:p>
            <a:endParaRPr lang="fr-FR" b="0"/>
          </a:p>
        </p:txBody>
      </p:sp>
    </p:spTree>
    <p:extLst>
      <p:ext uri="{BB962C8B-B14F-4D97-AF65-F5344CB8AC3E}">
        <p14:creationId xmlns:p14="http://schemas.microsoft.com/office/powerpoint/2010/main" val="771759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1BD8C4-30BD-7796-F5F1-DED6B4DDE731}"/>
              </a:ext>
            </a:extLst>
          </p:cNvPr>
          <p:cNvSpPr>
            <a:spLocks noGrp="1"/>
          </p:cNvSpPr>
          <p:nvPr>
            <p:ph type="title"/>
          </p:nvPr>
        </p:nvSpPr>
        <p:spPr/>
        <p:txBody>
          <a:bodyPr/>
          <a:lstStyle/>
          <a:p>
            <a:endParaRPr lang="fr-FR" b="0"/>
          </a:p>
        </p:txBody>
      </p:sp>
      <p:sp>
        <p:nvSpPr>
          <p:cNvPr id="3" name="Espace réservé du pied de page 2">
            <a:extLst>
              <a:ext uri="{FF2B5EF4-FFF2-40B4-BE49-F238E27FC236}">
                <a16:creationId xmlns:a16="http://schemas.microsoft.com/office/drawing/2014/main" id="{9FC82B72-6CC2-A32B-7C46-CE053983D727}"/>
              </a:ext>
            </a:extLst>
          </p:cNvPr>
          <p:cNvSpPr>
            <a:spLocks noGrp="1"/>
          </p:cNvSpPr>
          <p:nvPr>
            <p:ph type="ftr" sz="quarter" idx="15"/>
          </p:nvPr>
        </p:nvSpPr>
        <p:spPr/>
        <p:txBody>
          <a:bodyPr/>
          <a:lstStyle/>
          <a:p>
            <a:pPr algn="l"/>
            <a:r>
              <a:rPr lang="fr-FR"/>
              <a:t>Titre général : Onglet “Insertion”&gt;“En-tête/ Pied”&gt;“Appliquer partout”</a:t>
            </a:r>
          </a:p>
        </p:txBody>
      </p:sp>
      <p:sp>
        <p:nvSpPr>
          <p:cNvPr id="4" name="Espace réservé du numéro de diapositive 3">
            <a:extLst>
              <a:ext uri="{FF2B5EF4-FFF2-40B4-BE49-F238E27FC236}">
                <a16:creationId xmlns:a16="http://schemas.microsoft.com/office/drawing/2014/main" id="{47A5CBF3-E5D2-914F-7CE4-7BC801ADD58E}"/>
              </a:ext>
            </a:extLst>
          </p:cNvPr>
          <p:cNvSpPr>
            <a:spLocks noGrp="1"/>
          </p:cNvSpPr>
          <p:nvPr>
            <p:ph type="sldNum" sz="quarter" idx="16"/>
          </p:nvPr>
        </p:nvSpPr>
        <p:spPr/>
        <p:txBody>
          <a:bodyPr/>
          <a:lstStyle/>
          <a:p>
            <a:fld id="{EF18FDA3-B4B7-4D23-9326-6D1D4F0C50F8}" type="slidenum">
              <a:rPr lang="fr-FR" smtClean="0"/>
              <a:pPr/>
              <a:t>11</a:t>
            </a:fld>
            <a:endParaRPr lang="fr-FR"/>
          </a:p>
        </p:txBody>
      </p:sp>
      <p:sp>
        <p:nvSpPr>
          <p:cNvPr id="5" name="Espace réservé du texte 4">
            <a:extLst>
              <a:ext uri="{FF2B5EF4-FFF2-40B4-BE49-F238E27FC236}">
                <a16:creationId xmlns:a16="http://schemas.microsoft.com/office/drawing/2014/main" id="{E77CCB70-F13D-3805-FF6A-BD78D4CBC088}"/>
              </a:ext>
            </a:extLst>
          </p:cNvPr>
          <p:cNvSpPr>
            <a:spLocks noGrp="1"/>
          </p:cNvSpPr>
          <p:nvPr>
            <p:ph type="body" sz="quarter" idx="17"/>
          </p:nvPr>
        </p:nvSpPr>
        <p:spPr/>
        <p:txBody>
          <a:bodyPr/>
          <a:lstStyle/>
          <a:p>
            <a:endParaRPr lang="fr-FR"/>
          </a:p>
        </p:txBody>
      </p:sp>
      <p:sp>
        <p:nvSpPr>
          <p:cNvPr id="6" name="Espace réservé du texte 5">
            <a:extLst>
              <a:ext uri="{FF2B5EF4-FFF2-40B4-BE49-F238E27FC236}">
                <a16:creationId xmlns:a16="http://schemas.microsoft.com/office/drawing/2014/main" id="{C7BE6BFE-D46B-82EC-6BB1-1A4C43F90A7E}"/>
              </a:ext>
            </a:extLst>
          </p:cNvPr>
          <p:cNvSpPr>
            <a:spLocks noGrp="1"/>
          </p:cNvSpPr>
          <p:nvPr>
            <p:ph type="body" sz="quarter" idx="19"/>
          </p:nvPr>
        </p:nvSpPr>
        <p:spPr/>
        <p:txBody>
          <a:bodyPr/>
          <a:lstStyle/>
          <a:p>
            <a:endParaRPr lang="fr-FR" b="0"/>
          </a:p>
        </p:txBody>
      </p:sp>
      <p:sp>
        <p:nvSpPr>
          <p:cNvPr id="7" name="Espace réservé du texte 6">
            <a:extLst>
              <a:ext uri="{FF2B5EF4-FFF2-40B4-BE49-F238E27FC236}">
                <a16:creationId xmlns:a16="http://schemas.microsoft.com/office/drawing/2014/main" id="{932BED09-A17F-349F-5A13-533F2F5269AC}"/>
              </a:ext>
            </a:extLst>
          </p:cNvPr>
          <p:cNvSpPr>
            <a:spLocks noGrp="1"/>
          </p:cNvSpPr>
          <p:nvPr>
            <p:ph type="body" sz="quarter" idx="20"/>
          </p:nvPr>
        </p:nvSpPr>
        <p:spPr/>
        <p:txBody>
          <a:bodyPr/>
          <a:lstStyle/>
          <a:p>
            <a:endParaRPr lang="fr-FR" b="0"/>
          </a:p>
        </p:txBody>
      </p:sp>
      <p:sp>
        <p:nvSpPr>
          <p:cNvPr id="8" name="Espace réservé du texte 7">
            <a:extLst>
              <a:ext uri="{FF2B5EF4-FFF2-40B4-BE49-F238E27FC236}">
                <a16:creationId xmlns:a16="http://schemas.microsoft.com/office/drawing/2014/main" id="{3D29236D-843E-D6BD-B46C-D3BE2D591FC6}"/>
              </a:ext>
            </a:extLst>
          </p:cNvPr>
          <p:cNvSpPr>
            <a:spLocks noGrp="1"/>
          </p:cNvSpPr>
          <p:nvPr>
            <p:ph type="body" sz="quarter" idx="21"/>
          </p:nvPr>
        </p:nvSpPr>
        <p:spPr/>
        <p:txBody>
          <a:bodyPr/>
          <a:lstStyle/>
          <a:p>
            <a:endParaRPr lang="fr-FR" b="0"/>
          </a:p>
        </p:txBody>
      </p:sp>
      <p:sp>
        <p:nvSpPr>
          <p:cNvPr id="9" name="Espace réservé du texte 8">
            <a:extLst>
              <a:ext uri="{FF2B5EF4-FFF2-40B4-BE49-F238E27FC236}">
                <a16:creationId xmlns:a16="http://schemas.microsoft.com/office/drawing/2014/main" id="{2C3BC59E-FA9A-C592-6022-D281FD8916CD}"/>
              </a:ext>
            </a:extLst>
          </p:cNvPr>
          <p:cNvSpPr>
            <a:spLocks noGrp="1"/>
          </p:cNvSpPr>
          <p:nvPr>
            <p:ph type="body" sz="quarter" idx="22"/>
          </p:nvPr>
        </p:nvSpPr>
        <p:spPr/>
        <p:txBody>
          <a:bodyPr/>
          <a:lstStyle/>
          <a:p>
            <a:endParaRPr lang="fr-FR" b="0"/>
          </a:p>
        </p:txBody>
      </p:sp>
      <p:sp>
        <p:nvSpPr>
          <p:cNvPr id="10" name="Espace réservé du texte 9">
            <a:extLst>
              <a:ext uri="{FF2B5EF4-FFF2-40B4-BE49-F238E27FC236}">
                <a16:creationId xmlns:a16="http://schemas.microsoft.com/office/drawing/2014/main" id="{DEBAFEBA-C87B-BFD2-2217-EFEA005884D9}"/>
              </a:ext>
            </a:extLst>
          </p:cNvPr>
          <p:cNvSpPr>
            <a:spLocks noGrp="1"/>
          </p:cNvSpPr>
          <p:nvPr>
            <p:ph type="body" sz="quarter" idx="23"/>
          </p:nvPr>
        </p:nvSpPr>
        <p:spPr/>
        <p:txBody>
          <a:bodyPr/>
          <a:lstStyle/>
          <a:p>
            <a:endParaRPr lang="fr-FR" b="0"/>
          </a:p>
        </p:txBody>
      </p:sp>
      <p:sp>
        <p:nvSpPr>
          <p:cNvPr id="11" name="Espace réservé du texte 10">
            <a:extLst>
              <a:ext uri="{FF2B5EF4-FFF2-40B4-BE49-F238E27FC236}">
                <a16:creationId xmlns:a16="http://schemas.microsoft.com/office/drawing/2014/main" id="{2DDF1479-AFFD-804C-BBE4-80C77D6DDA37}"/>
              </a:ext>
            </a:extLst>
          </p:cNvPr>
          <p:cNvSpPr>
            <a:spLocks noGrp="1"/>
          </p:cNvSpPr>
          <p:nvPr>
            <p:ph type="body" sz="quarter" idx="24"/>
          </p:nvPr>
        </p:nvSpPr>
        <p:spPr/>
        <p:txBody>
          <a:bodyPr/>
          <a:lstStyle/>
          <a:p>
            <a:endParaRPr lang="fr-FR" b="0"/>
          </a:p>
        </p:txBody>
      </p:sp>
      <p:sp>
        <p:nvSpPr>
          <p:cNvPr id="12" name="Espace réservé du texte 11">
            <a:extLst>
              <a:ext uri="{FF2B5EF4-FFF2-40B4-BE49-F238E27FC236}">
                <a16:creationId xmlns:a16="http://schemas.microsoft.com/office/drawing/2014/main" id="{9AABA2EF-9410-F292-9C05-DB2E92F25549}"/>
              </a:ext>
            </a:extLst>
          </p:cNvPr>
          <p:cNvSpPr>
            <a:spLocks noGrp="1"/>
          </p:cNvSpPr>
          <p:nvPr>
            <p:ph type="body" sz="quarter" idx="25"/>
          </p:nvPr>
        </p:nvSpPr>
        <p:spPr/>
        <p:txBody>
          <a:bodyPr/>
          <a:lstStyle/>
          <a:p>
            <a:endParaRPr lang="fr-FR" b="0"/>
          </a:p>
        </p:txBody>
      </p:sp>
    </p:spTree>
    <p:extLst>
      <p:ext uri="{BB962C8B-B14F-4D97-AF65-F5344CB8AC3E}">
        <p14:creationId xmlns:p14="http://schemas.microsoft.com/office/powerpoint/2010/main" val="302532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E92A97A3-B064-B223-AEE2-996B3E9FA866}"/>
              </a:ext>
            </a:extLst>
          </p:cNvPr>
          <p:cNvSpPr>
            <a:spLocks noGrp="1"/>
          </p:cNvSpPr>
          <p:nvPr>
            <p:ph type="ftr" sz="quarter" idx="11"/>
          </p:nvPr>
        </p:nvSpPr>
        <p:spPr>
          <a:xfrm>
            <a:off x="550864" y="6093502"/>
            <a:ext cx="4824412" cy="397548"/>
          </a:xfrm>
        </p:spPr>
        <p:txBody>
          <a:bodyPr/>
          <a:lstStyle/>
          <a:p>
            <a:pPr algn="l"/>
            <a:r>
              <a:rPr lang="fr-FR"/>
              <a:t>Titre général : Onglet “Insertion”&gt;“En-tête/ Pied”&gt;“Appliquer partout”</a:t>
            </a:r>
          </a:p>
        </p:txBody>
      </p:sp>
      <p:sp>
        <p:nvSpPr>
          <p:cNvPr id="3" name="Espace réservé du numéro de diapositive 2">
            <a:extLst>
              <a:ext uri="{FF2B5EF4-FFF2-40B4-BE49-F238E27FC236}">
                <a16:creationId xmlns:a16="http://schemas.microsoft.com/office/drawing/2014/main" id="{C5EC4219-CC89-A45C-0538-CECFBFB299B0}"/>
              </a:ext>
            </a:extLst>
          </p:cNvPr>
          <p:cNvSpPr>
            <a:spLocks noGrp="1"/>
          </p:cNvSpPr>
          <p:nvPr>
            <p:ph type="sldNum" sz="quarter" idx="12"/>
          </p:nvPr>
        </p:nvSpPr>
        <p:spPr>
          <a:xfrm>
            <a:off x="10921138" y="6275050"/>
            <a:ext cx="720000" cy="216000"/>
          </a:xfrm>
        </p:spPr>
        <p:txBody>
          <a:bodyPr/>
          <a:lstStyle/>
          <a:p>
            <a:fld id="{EF18FDA3-B4B7-4D23-9326-6D1D4F0C50F8}" type="slidenum">
              <a:rPr lang="fr-FR" smtClean="0"/>
              <a:pPr/>
              <a:t>12</a:t>
            </a:fld>
            <a:endParaRPr lang="fr-FR"/>
          </a:p>
        </p:txBody>
      </p:sp>
      <p:sp>
        <p:nvSpPr>
          <p:cNvPr id="19" name="Espace réservé du texte 18">
            <a:extLst>
              <a:ext uri="{FF2B5EF4-FFF2-40B4-BE49-F238E27FC236}">
                <a16:creationId xmlns:a16="http://schemas.microsoft.com/office/drawing/2014/main" id="{378F9299-BAAA-4402-8A92-9A0A7F585C4F}"/>
              </a:ext>
            </a:extLst>
          </p:cNvPr>
          <p:cNvSpPr>
            <a:spLocks noGrp="1"/>
          </p:cNvSpPr>
          <p:nvPr>
            <p:ph type="body" sz="quarter" idx="13"/>
          </p:nvPr>
        </p:nvSpPr>
        <p:spPr/>
        <p:txBody>
          <a:bodyPr/>
          <a:lstStyle/>
          <a:p>
            <a:endParaRPr lang="fr-FR"/>
          </a:p>
        </p:txBody>
      </p:sp>
      <p:sp>
        <p:nvSpPr>
          <p:cNvPr id="20" name="Espace réservé du texte 19">
            <a:extLst>
              <a:ext uri="{FF2B5EF4-FFF2-40B4-BE49-F238E27FC236}">
                <a16:creationId xmlns:a16="http://schemas.microsoft.com/office/drawing/2014/main" id="{89A3812A-A5E1-A196-ECCF-15C6E2964500}"/>
              </a:ext>
            </a:extLst>
          </p:cNvPr>
          <p:cNvSpPr>
            <a:spLocks noGrp="1"/>
          </p:cNvSpPr>
          <p:nvPr>
            <p:ph type="body" sz="quarter" idx="14"/>
          </p:nvPr>
        </p:nvSpPr>
        <p:spPr/>
        <p:txBody>
          <a:bodyPr/>
          <a:lstStyle/>
          <a:p>
            <a:endParaRPr lang="fr-FR"/>
          </a:p>
        </p:txBody>
      </p:sp>
      <p:sp>
        <p:nvSpPr>
          <p:cNvPr id="21" name="Espace réservé du texte 20">
            <a:extLst>
              <a:ext uri="{FF2B5EF4-FFF2-40B4-BE49-F238E27FC236}">
                <a16:creationId xmlns:a16="http://schemas.microsoft.com/office/drawing/2014/main" id="{FAFC3B05-F8BB-2EC9-E5AB-423307C3E59B}"/>
              </a:ext>
            </a:extLst>
          </p:cNvPr>
          <p:cNvSpPr>
            <a:spLocks noGrp="1"/>
          </p:cNvSpPr>
          <p:nvPr>
            <p:ph type="body" sz="quarter" idx="15"/>
          </p:nvPr>
        </p:nvSpPr>
        <p:spPr/>
        <p:txBody>
          <a:bodyPr/>
          <a:lstStyle/>
          <a:p>
            <a:endParaRPr lang="fr-FR"/>
          </a:p>
        </p:txBody>
      </p:sp>
      <p:sp>
        <p:nvSpPr>
          <p:cNvPr id="22" name="Espace réservé du texte 21">
            <a:extLst>
              <a:ext uri="{FF2B5EF4-FFF2-40B4-BE49-F238E27FC236}">
                <a16:creationId xmlns:a16="http://schemas.microsoft.com/office/drawing/2014/main" id="{9FA9C024-63BA-7FFF-3FB8-9A743CE24D3D}"/>
              </a:ext>
            </a:extLst>
          </p:cNvPr>
          <p:cNvSpPr>
            <a:spLocks noGrp="1"/>
          </p:cNvSpPr>
          <p:nvPr>
            <p:ph type="body" sz="quarter" idx="16"/>
          </p:nvPr>
        </p:nvSpPr>
        <p:spPr/>
        <p:txBody>
          <a:bodyPr/>
          <a:lstStyle/>
          <a:p>
            <a:endParaRPr lang="fr-FR"/>
          </a:p>
        </p:txBody>
      </p:sp>
      <p:sp>
        <p:nvSpPr>
          <p:cNvPr id="23" name="Espace réservé du texte 22">
            <a:extLst>
              <a:ext uri="{FF2B5EF4-FFF2-40B4-BE49-F238E27FC236}">
                <a16:creationId xmlns:a16="http://schemas.microsoft.com/office/drawing/2014/main" id="{17C8A800-2F99-59E1-5C56-396329A9E1B8}"/>
              </a:ext>
            </a:extLst>
          </p:cNvPr>
          <p:cNvSpPr>
            <a:spLocks noGrp="1"/>
          </p:cNvSpPr>
          <p:nvPr>
            <p:ph type="body" sz="quarter" idx="17"/>
          </p:nvPr>
        </p:nvSpPr>
        <p:spPr/>
        <p:txBody>
          <a:bodyPr/>
          <a:lstStyle/>
          <a:p>
            <a:endParaRPr lang="fr-FR"/>
          </a:p>
        </p:txBody>
      </p:sp>
      <p:sp>
        <p:nvSpPr>
          <p:cNvPr id="24" name="Espace réservé du texte 23">
            <a:extLst>
              <a:ext uri="{FF2B5EF4-FFF2-40B4-BE49-F238E27FC236}">
                <a16:creationId xmlns:a16="http://schemas.microsoft.com/office/drawing/2014/main" id="{D0605C77-597E-AF28-2116-D1F0A8193DE5}"/>
              </a:ext>
            </a:extLst>
          </p:cNvPr>
          <p:cNvSpPr>
            <a:spLocks noGrp="1"/>
          </p:cNvSpPr>
          <p:nvPr>
            <p:ph type="body" sz="quarter" idx="18"/>
          </p:nvPr>
        </p:nvSpPr>
        <p:spPr/>
        <p:txBody>
          <a:bodyPr/>
          <a:lstStyle/>
          <a:p>
            <a:endParaRPr lang="fr-FR"/>
          </a:p>
        </p:txBody>
      </p:sp>
      <p:sp>
        <p:nvSpPr>
          <p:cNvPr id="10" name="Espace réservé du texte 9">
            <a:extLst>
              <a:ext uri="{FF2B5EF4-FFF2-40B4-BE49-F238E27FC236}">
                <a16:creationId xmlns:a16="http://schemas.microsoft.com/office/drawing/2014/main" id="{BD06E6EB-6A36-6795-790F-4A2793735D4B}"/>
              </a:ext>
            </a:extLst>
          </p:cNvPr>
          <p:cNvSpPr>
            <a:spLocks noGrp="1"/>
          </p:cNvSpPr>
          <p:nvPr>
            <p:ph type="body" sz="quarter" idx="19"/>
          </p:nvPr>
        </p:nvSpPr>
        <p:spPr>
          <a:xfrm>
            <a:off x="6421138" y="1628775"/>
            <a:ext cx="5220000" cy="671512"/>
          </a:xfrm>
        </p:spPr>
        <p:txBody>
          <a:bodyPr/>
          <a:lstStyle/>
          <a:p>
            <a:r>
              <a:rPr lang="fr-FR"/>
              <a:t>02</a:t>
            </a:r>
          </a:p>
        </p:txBody>
      </p:sp>
      <p:sp>
        <p:nvSpPr>
          <p:cNvPr id="11" name="Espace réservé du texte 10">
            <a:extLst>
              <a:ext uri="{FF2B5EF4-FFF2-40B4-BE49-F238E27FC236}">
                <a16:creationId xmlns:a16="http://schemas.microsoft.com/office/drawing/2014/main" id="{8A346136-1ED8-9089-D18D-BB56DCFF1FE3}"/>
              </a:ext>
            </a:extLst>
          </p:cNvPr>
          <p:cNvSpPr>
            <a:spLocks noGrp="1"/>
          </p:cNvSpPr>
          <p:nvPr>
            <p:ph type="body" sz="quarter" idx="20"/>
          </p:nvPr>
        </p:nvSpPr>
        <p:spPr>
          <a:xfrm>
            <a:off x="550862" y="1628775"/>
            <a:ext cx="5220000" cy="671512"/>
          </a:xfrm>
        </p:spPr>
        <p:txBody>
          <a:bodyPr/>
          <a:lstStyle/>
          <a:p>
            <a:r>
              <a:rPr lang="fr-FR"/>
              <a:t>01</a:t>
            </a:r>
          </a:p>
        </p:txBody>
      </p:sp>
      <p:sp>
        <p:nvSpPr>
          <p:cNvPr id="25" name="Espace réservé du texte 24">
            <a:extLst>
              <a:ext uri="{FF2B5EF4-FFF2-40B4-BE49-F238E27FC236}">
                <a16:creationId xmlns:a16="http://schemas.microsoft.com/office/drawing/2014/main" id="{FBF12564-DE62-5B5E-0C8C-AD0FEAD10CAD}"/>
              </a:ext>
            </a:extLst>
          </p:cNvPr>
          <p:cNvSpPr>
            <a:spLocks noGrp="1"/>
          </p:cNvSpPr>
          <p:nvPr>
            <p:ph type="body" sz="quarter" idx="21"/>
          </p:nvPr>
        </p:nvSpPr>
        <p:spPr/>
        <p:txBody>
          <a:bodyPr/>
          <a:lstStyle/>
          <a:p>
            <a:endParaRPr lang="fr-FR"/>
          </a:p>
        </p:txBody>
      </p:sp>
      <p:grpSp>
        <p:nvGrpSpPr>
          <p:cNvPr id="12" name="Groupe 11">
            <a:extLst>
              <a:ext uri="{FF2B5EF4-FFF2-40B4-BE49-F238E27FC236}">
                <a16:creationId xmlns:a16="http://schemas.microsoft.com/office/drawing/2014/main" id="{758D4836-6C4E-ED46-76E6-354E52438102}"/>
              </a:ext>
            </a:extLst>
          </p:cNvPr>
          <p:cNvGrpSpPr/>
          <p:nvPr/>
        </p:nvGrpSpPr>
        <p:grpSpPr>
          <a:xfrm>
            <a:off x="8941136" y="298519"/>
            <a:ext cx="2999404" cy="902842"/>
            <a:chOff x="9066275" y="3906519"/>
            <a:chExt cx="2999404" cy="902842"/>
          </a:xfrm>
        </p:grpSpPr>
        <p:sp>
          <p:nvSpPr>
            <p:cNvPr id="13" name="Rectangle : avec coin rogné 12">
              <a:extLst>
                <a:ext uri="{FF2B5EF4-FFF2-40B4-BE49-F238E27FC236}">
                  <a16:creationId xmlns:a16="http://schemas.microsoft.com/office/drawing/2014/main" id="{B9242006-7909-9C29-BA47-A7393C7F9A4F}"/>
                </a:ext>
              </a:extLst>
            </p:cNvPr>
            <p:cNvSpPr/>
            <p:nvPr/>
          </p:nvSpPr>
          <p:spPr>
            <a:xfrm>
              <a:off x="9066275" y="4233361"/>
              <a:ext cx="2567155" cy="576000"/>
            </a:xfrm>
            <a:prstGeom prst="snip1Rect">
              <a:avLst>
                <a:gd name="adj" fmla="val 2193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ctr"/>
            <a:lstStyle/>
            <a:p>
              <a:pPr algn="ctr">
                <a:lnSpc>
                  <a:spcPct val="90000"/>
                </a:lnSpc>
              </a:pPr>
              <a:r>
                <a:rPr lang="fr-FR" sz="1600"/>
                <a:t>Cette disposition aide</a:t>
              </a:r>
              <a:br>
                <a:rPr lang="fr-FR" sz="1600"/>
              </a:br>
              <a:r>
                <a:rPr lang="fr-FR" sz="1600"/>
                <a:t>à structurer vos idées</a:t>
              </a:r>
            </a:p>
          </p:txBody>
        </p:sp>
        <p:pic>
          <p:nvPicPr>
            <p:cNvPr id="14" name="Graphique 13" descr="Ampoule">
              <a:extLst>
                <a:ext uri="{FF2B5EF4-FFF2-40B4-BE49-F238E27FC236}">
                  <a16:creationId xmlns:a16="http://schemas.microsoft.com/office/drawing/2014/main" id="{0DEF089F-EB87-0B89-5435-0B847F3A98F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92840" y="3906519"/>
              <a:ext cx="772839" cy="772839"/>
            </a:xfrm>
            <a:prstGeom prst="rect">
              <a:avLst/>
            </a:prstGeom>
          </p:spPr>
        </p:pic>
      </p:grpSp>
    </p:spTree>
    <p:extLst>
      <p:ext uri="{BB962C8B-B14F-4D97-AF65-F5344CB8AC3E}">
        <p14:creationId xmlns:p14="http://schemas.microsoft.com/office/powerpoint/2010/main" val="3233055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E9335BA2-DE8F-3AF1-6E3B-8023D3B2D239}"/>
              </a:ext>
            </a:extLst>
          </p:cNvPr>
          <p:cNvSpPr>
            <a:spLocks noGrp="1"/>
          </p:cNvSpPr>
          <p:nvPr>
            <p:ph type="ftr" sz="quarter" idx="11"/>
          </p:nvPr>
        </p:nvSpPr>
        <p:spPr>
          <a:xfrm>
            <a:off x="550864" y="6093502"/>
            <a:ext cx="4824412" cy="397548"/>
          </a:xfrm>
        </p:spPr>
        <p:txBody>
          <a:bodyPr/>
          <a:lstStyle/>
          <a:p>
            <a:pPr algn="l"/>
            <a:r>
              <a:rPr lang="fr-FR"/>
              <a:t>Titre général : Onglet “Insertion”&gt;“En-tête/ Pied”&gt;“Appliquer partout”</a:t>
            </a:r>
          </a:p>
        </p:txBody>
      </p:sp>
      <p:sp>
        <p:nvSpPr>
          <p:cNvPr id="3" name="Espace réservé du numéro de diapositive 2">
            <a:extLst>
              <a:ext uri="{FF2B5EF4-FFF2-40B4-BE49-F238E27FC236}">
                <a16:creationId xmlns:a16="http://schemas.microsoft.com/office/drawing/2014/main" id="{9C41AA57-E352-FC37-2C55-56A0AB5D0C9F}"/>
              </a:ext>
            </a:extLst>
          </p:cNvPr>
          <p:cNvSpPr>
            <a:spLocks noGrp="1"/>
          </p:cNvSpPr>
          <p:nvPr>
            <p:ph type="sldNum" sz="quarter" idx="12"/>
          </p:nvPr>
        </p:nvSpPr>
        <p:spPr>
          <a:xfrm>
            <a:off x="10921138" y="6275050"/>
            <a:ext cx="720000" cy="216000"/>
          </a:xfrm>
        </p:spPr>
        <p:txBody>
          <a:bodyPr/>
          <a:lstStyle/>
          <a:p>
            <a:fld id="{EF18FDA3-B4B7-4D23-9326-6D1D4F0C50F8}" type="slidenum">
              <a:rPr lang="fr-FR" smtClean="0"/>
              <a:pPr/>
              <a:t>13</a:t>
            </a:fld>
            <a:endParaRPr lang="fr-FR"/>
          </a:p>
        </p:txBody>
      </p:sp>
      <p:sp>
        <p:nvSpPr>
          <p:cNvPr id="16" name="Espace réservé du texte 15">
            <a:extLst>
              <a:ext uri="{FF2B5EF4-FFF2-40B4-BE49-F238E27FC236}">
                <a16:creationId xmlns:a16="http://schemas.microsoft.com/office/drawing/2014/main" id="{9D12D6D8-18FD-19DF-806D-475DC7ACB45A}"/>
              </a:ext>
            </a:extLst>
          </p:cNvPr>
          <p:cNvSpPr>
            <a:spLocks noGrp="1"/>
          </p:cNvSpPr>
          <p:nvPr>
            <p:ph type="body" sz="quarter" idx="17"/>
          </p:nvPr>
        </p:nvSpPr>
        <p:spPr/>
        <p:txBody>
          <a:bodyPr/>
          <a:lstStyle/>
          <a:p>
            <a:endParaRPr lang="fr-FR"/>
          </a:p>
        </p:txBody>
      </p:sp>
      <p:sp>
        <p:nvSpPr>
          <p:cNvPr id="17" name="Espace réservé du texte 16">
            <a:extLst>
              <a:ext uri="{FF2B5EF4-FFF2-40B4-BE49-F238E27FC236}">
                <a16:creationId xmlns:a16="http://schemas.microsoft.com/office/drawing/2014/main" id="{23536E1A-F570-0852-D490-DBF5FD2C85BF}"/>
              </a:ext>
            </a:extLst>
          </p:cNvPr>
          <p:cNvSpPr>
            <a:spLocks noGrp="1"/>
          </p:cNvSpPr>
          <p:nvPr>
            <p:ph type="body" sz="quarter" idx="19"/>
          </p:nvPr>
        </p:nvSpPr>
        <p:spPr/>
        <p:txBody>
          <a:bodyPr/>
          <a:lstStyle/>
          <a:p>
            <a:endParaRPr lang="fr-FR"/>
          </a:p>
        </p:txBody>
      </p:sp>
      <p:graphicFrame>
        <p:nvGraphicFramePr>
          <p:cNvPr id="21" name="Espace réservé du graphique 20">
            <a:extLst>
              <a:ext uri="{FF2B5EF4-FFF2-40B4-BE49-F238E27FC236}">
                <a16:creationId xmlns:a16="http://schemas.microsoft.com/office/drawing/2014/main" id="{10B776A7-32DE-F3EA-9D53-C140D886C77D}"/>
              </a:ext>
            </a:extLst>
          </p:cNvPr>
          <p:cNvGraphicFramePr>
            <a:graphicFrameLocks noGrp="1"/>
          </p:cNvGraphicFramePr>
          <p:nvPr>
            <p:ph type="chart" sz="quarter" idx="20"/>
            <p:extLst>
              <p:ext uri="{D42A27DB-BD31-4B8C-83A1-F6EECF244321}">
                <p14:modId xmlns:p14="http://schemas.microsoft.com/office/powerpoint/2010/main" val="1010353872"/>
              </p:ext>
            </p:extLst>
          </p:nvPr>
        </p:nvGraphicFramePr>
        <p:xfrm>
          <a:off x="550863" y="2119313"/>
          <a:ext cx="11090275" cy="36496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63228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1400236A-E8AF-74C6-4954-087AA97E3FAF}"/>
              </a:ext>
            </a:extLst>
          </p:cNvPr>
          <p:cNvSpPr>
            <a:spLocks noGrp="1"/>
          </p:cNvSpPr>
          <p:nvPr>
            <p:ph type="ftr" sz="quarter" idx="11"/>
          </p:nvPr>
        </p:nvSpPr>
        <p:spPr/>
        <p:txBody>
          <a:bodyPr/>
          <a:lstStyle/>
          <a:p>
            <a:pPr algn="l"/>
            <a:r>
              <a:rPr lang="fr-FR"/>
              <a:t>Titre général : Onglet “Insertion”&gt;“En-tête/ Pied”&gt;“Appliquer partout”</a:t>
            </a:r>
          </a:p>
        </p:txBody>
      </p:sp>
      <p:sp>
        <p:nvSpPr>
          <p:cNvPr id="3" name="Espace réservé du numéro de diapositive 2">
            <a:extLst>
              <a:ext uri="{FF2B5EF4-FFF2-40B4-BE49-F238E27FC236}">
                <a16:creationId xmlns:a16="http://schemas.microsoft.com/office/drawing/2014/main" id="{CA5A74E4-5A67-B9E7-A0D8-B9A07712A987}"/>
              </a:ext>
            </a:extLst>
          </p:cNvPr>
          <p:cNvSpPr>
            <a:spLocks noGrp="1"/>
          </p:cNvSpPr>
          <p:nvPr>
            <p:ph type="sldNum" sz="quarter" idx="12"/>
          </p:nvPr>
        </p:nvSpPr>
        <p:spPr/>
        <p:txBody>
          <a:bodyPr/>
          <a:lstStyle/>
          <a:p>
            <a:fld id="{EF18FDA3-B4B7-4D23-9326-6D1D4F0C50F8}" type="slidenum">
              <a:rPr lang="fr-FR" smtClean="0"/>
              <a:pPr/>
              <a:t>14</a:t>
            </a:fld>
            <a:endParaRPr lang="fr-FR"/>
          </a:p>
        </p:txBody>
      </p:sp>
      <p:sp>
        <p:nvSpPr>
          <p:cNvPr id="4" name="Espace réservé du texte 3">
            <a:extLst>
              <a:ext uri="{FF2B5EF4-FFF2-40B4-BE49-F238E27FC236}">
                <a16:creationId xmlns:a16="http://schemas.microsoft.com/office/drawing/2014/main" id="{F2C8BC78-29A4-3AE3-FCFD-12CE6909A95C}"/>
              </a:ext>
            </a:extLst>
          </p:cNvPr>
          <p:cNvSpPr>
            <a:spLocks noGrp="1"/>
          </p:cNvSpPr>
          <p:nvPr>
            <p:ph type="body" sz="quarter" idx="17"/>
          </p:nvPr>
        </p:nvSpPr>
        <p:spPr/>
        <p:txBody>
          <a:bodyPr/>
          <a:lstStyle/>
          <a:p>
            <a:endParaRPr lang="fr-FR"/>
          </a:p>
        </p:txBody>
      </p:sp>
      <p:sp>
        <p:nvSpPr>
          <p:cNvPr id="5" name="Espace réservé du texte 4">
            <a:extLst>
              <a:ext uri="{FF2B5EF4-FFF2-40B4-BE49-F238E27FC236}">
                <a16:creationId xmlns:a16="http://schemas.microsoft.com/office/drawing/2014/main" id="{C62E9CB5-8382-C05D-5438-9B4ED093448D}"/>
              </a:ext>
            </a:extLst>
          </p:cNvPr>
          <p:cNvSpPr>
            <a:spLocks noGrp="1"/>
          </p:cNvSpPr>
          <p:nvPr>
            <p:ph type="body" sz="quarter" idx="19"/>
          </p:nvPr>
        </p:nvSpPr>
        <p:spPr/>
        <p:txBody>
          <a:bodyPr/>
          <a:lstStyle/>
          <a:p>
            <a:endParaRPr lang="fr-FR"/>
          </a:p>
        </p:txBody>
      </p:sp>
      <p:graphicFrame>
        <p:nvGraphicFramePr>
          <p:cNvPr id="10" name="Espace réservé du contenu 10">
            <a:extLst>
              <a:ext uri="{FF2B5EF4-FFF2-40B4-BE49-F238E27FC236}">
                <a16:creationId xmlns:a16="http://schemas.microsoft.com/office/drawing/2014/main" id="{C5FA4930-FEE5-7921-6AF3-8A2F1042AB12}"/>
              </a:ext>
            </a:extLst>
          </p:cNvPr>
          <p:cNvGraphicFramePr>
            <a:graphicFrameLocks/>
          </p:cNvGraphicFramePr>
          <p:nvPr>
            <p:extLst>
              <p:ext uri="{D42A27DB-BD31-4B8C-83A1-F6EECF244321}">
                <p14:modId xmlns:p14="http://schemas.microsoft.com/office/powerpoint/2010/main" val="1533176862"/>
              </p:ext>
            </p:extLst>
          </p:nvPr>
        </p:nvGraphicFramePr>
        <p:xfrm>
          <a:off x="550862" y="2119745"/>
          <a:ext cx="11090275" cy="3649232"/>
        </p:xfrm>
        <a:graphic>
          <a:graphicData uri="http://schemas.openxmlformats.org/drawingml/2006/table">
            <a:tbl>
              <a:tblPr firstRow="1" bandRow="1">
                <a:tableStyleId>{69012ECD-51FC-41F1-AA8D-1B2483CD663E}</a:tableStyleId>
              </a:tblPr>
              <a:tblGrid>
                <a:gridCol w="1584325">
                  <a:extLst>
                    <a:ext uri="{9D8B030D-6E8A-4147-A177-3AD203B41FA5}">
                      <a16:colId xmlns:a16="http://schemas.microsoft.com/office/drawing/2014/main" val="303162320"/>
                    </a:ext>
                  </a:extLst>
                </a:gridCol>
                <a:gridCol w="1584325">
                  <a:extLst>
                    <a:ext uri="{9D8B030D-6E8A-4147-A177-3AD203B41FA5}">
                      <a16:colId xmlns:a16="http://schemas.microsoft.com/office/drawing/2014/main" val="751453340"/>
                    </a:ext>
                  </a:extLst>
                </a:gridCol>
                <a:gridCol w="1584325">
                  <a:extLst>
                    <a:ext uri="{9D8B030D-6E8A-4147-A177-3AD203B41FA5}">
                      <a16:colId xmlns:a16="http://schemas.microsoft.com/office/drawing/2014/main" val="1824893849"/>
                    </a:ext>
                  </a:extLst>
                </a:gridCol>
                <a:gridCol w="1584325">
                  <a:extLst>
                    <a:ext uri="{9D8B030D-6E8A-4147-A177-3AD203B41FA5}">
                      <a16:colId xmlns:a16="http://schemas.microsoft.com/office/drawing/2014/main" val="2978774767"/>
                    </a:ext>
                  </a:extLst>
                </a:gridCol>
                <a:gridCol w="1584325">
                  <a:extLst>
                    <a:ext uri="{9D8B030D-6E8A-4147-A177-3AD203B41FA5}">
                      <a16:colId xmlns:a16="http://schemas.microsoft.com/office/drawing/2014/main" val="268707125"/>
                    </a:ext>
                  </a:extLst>
                </a:gridCol>
                <a:gridCol w="1584325">
                  <a:extLst>
                    <a:ext uri="{9D8B030D-6E8A-4147-A177-3AD203B41FA5}">
                      <a16:colId xmlns:a16="http://schemas.microsoft.com/office/drawing/2014/main" val="2318505206"/>
                    </a:ext>
                  </a:extLst>
                </a:gridCol>
                <a:gridCol w="1584325">
                  <a:extLst>
                    <a:ext uri="{9D8B030D-6E8A-4147-A177-3AD203B41FA5}">
                      <a16:colId xmlns:a16="http://schemas.microsoft.com/office/drawing/2014/main" val="1509098302"/>
                    </a:ext>
                  </a:extLst>
                </a:gridCol>
              </a:tblGrid>
              <a:tr h="456154">
                <a:tc>
                  <a:txBody>
                    <a:bodyPr/>
                    <a:lstStyle/>
                    <a:p>
                      <a:endParaRPr lang="fr-FR" sz="1300" baseline="0">
                        <a:latin typeface="+mn-lt"/>
                      </a:endParaRPr>
                    </a:p>
                  </a:txBody>
                  <a:tcPr marL="54000" marR="54000" marT="18000" marB="18000" anchor="ctr"/>
                </a:tc>
                <a:tc>
                  <a:txBody>
                    <a:bodyPr/>
                    <a:lstStyle/>
                    <a:p>
                      <a:pPr algn="ctr"/>
                      <a:r>
                        <a:rPr lang="fr-FR" sz="1300" baseline="0"/>
                        <a:t>2019</a:t>
                      </a:r>
                      <a:endParaRPr lang="fr-FR" sz="1300" baseline="0">
                        <a:latin typeface="+mn-lt"/>
                      </a:endParaRPr>
                    </a:p>
                  </a:txBody>
                  <a:tcPr marL="54000" marR="54000" marT="18000" marB="18000" anchor="ctr"/>
                </a:tc>
                <a:tc>
                  <a:txBody>
                    <a:bodyPr/>
                    <a:lstStyle/>
                    <a:p>
                      <a:pPr algn="ctr"/>
                      <a:r>
                        <a:rPr lang="fr-FR" sz="1300" baseline="0"/>
                        <a:t>2020</a:t>
                      </a:r>
                      <a:endParaRPr lang="fr-FR" sz="1300" baseline="0">
                        <a:latin typeface="+mn-lt"/>
                      </a:endParaRPr>
                    </a:p>
                  </a:txBody>
                  <a:tcPr marL="54000" marR="54000" marT="18000" marB="18000" anchor="ctr"/>
                </a:tc>
                <a:tc>
                  <a:txBody>
                    <a:bodyPr/>
                    <a:lstStyle/>
                    <a:p>
                      <a:pPr algn="ctr"/>
                      <a:r>
                        <a:rPr lang="fr-FR" sz="1300" baseline="0"/>
                        <a:t>2021</a:t>
                      </a:r>
                      <a:endParaRPr lang="fr-FR" sz="1300" baseline="0">
                        <a:latin typeface="+mn-lt"/>
                      </a:endParaRPr>
                    </a:p>
                  </a:txBody>
                  <a:tcPr marL="54000" marR="54000" marT="18000" marB="18000" anchor="ctr"/>
                </a:tc>
                <a:tc>
                  <a:txBody>
                    <a:bodyPr/>
                    <a:lstStyle/>
                    <a:p>
                      <a:pPr algn="ctr"/>
                      <a:r>
                        <a:rPr lang="fr-FR" sz="1300" baseline="0"/>
                        <a:t>2022</a:t>
                      </a:r>
                      <a:endParaRPr lang="fr-FR" sz="1300" baseline="0">
                        <a:latin typeface="+mn-lt"/>
                      </a:endParaRPr>
                    </a:p>
                  </a:txBody>
                  <a:tcPr marL="54000" marR="54000" marT="18000" marB="18000" anchor="ctr"/>
                </a:tc>
                <a:tc>
                  <a:txBody>
                    <a:bodyPr/>
                    <a:lstStyle/>
                    <a:p>
                      <a:pPr algn="ctr"/>
                      <a:r>
                        <a:rPr lang="fr-FR" sz="1300" baseline="0"/>
                        <a:t>2023</a:t>
                      </a:r>
                      <a:endParaRPr lang="fr-FR" sz="1300" baseline="0">
                        <a:latin typeface="+mn-lt"/>
                      </a:endParaRPr>
                    </a:p>
                  </a:txBody>
                  <a:tcPr marL="54000" marR="54000" marT="18000" marB="18000" anchor="ctr"/>
                </a:tc>
                <a:tc>
                  <a:txBody>
                    <a:bodyPr/>
                    <a:lstStyle/>
                    <a:p>
                      <a:pPr algn="ctr"/>
                      <a:r>
                        <a:rPr lang="fr-FR" sz="1300" baseline="0"/>
                        <a:t>2024</a:t>
                      </a:r>
                      <a:endParaRPr lang="fr-FR" sz="1300" baseline="0">
                        <a:latin typeface="+mn-lt"/>
                      </a:endParaRPr>
                    </a:p>
                  </a:txBody>
                  <a:tcPr marL="54000" marR="54000" marT="18000" marB="18000" anchor="ctr"/>
                </a:tc>
                <a:extLst>
                  <a:ext uri="{0D108BD9-81ED-4DB2-BD59-A6C34878D82A}">
                    <a16:rowId xmlns:a16="http://schemas.microsoft.com/office/drawing/2014/main" val="4013254912"/>
                  </a:ext>
                </a:extLst>
              </a:tr>
              <a:tr h="456154">
                <a:tc>
                  <a:txBody>
                    <a:bodyPr/>
                    <a:lstStyle/>
                    <a:p>
                      <a:r>
                        <a:rPr lang="fr-FR" sz="1300" baseline="0"/>
                        <a:t>Janv.</a:t>
                      </a:r>
                      <a:endParaRPr lang="fr-FR" sz="1300" baseline="0">
                        <a:latin typeface="+mn-lt"/>
                      </a:endParaRPr>
                    </a:p>
                  </a:txBody>
                  <a:tcPr marL="54000" marR="54000" marT="18000" marB="18000" anchor="ctr"/>
                </a:tc>
                <a:tc>
                  <a:txBody>
                    <a:bodyPr/>
                    <a:lstStyle/>
                    <a:p>
                      <a:pPr algn="ctr"/>
                      <a:r>
                        <a:rPr kumimoji="0" lang="fr-FR" sz="1300" b="0" u="none" strike="noStrike" kern="1200" cap="none" spc="0" normalizeH="0" baseline="0" noProof="0">
                          <a:ln>
                            <a:noFill/>
                          </a:ln>
                          <a:solidFill>
                            <a:schemeClr val="tx1"/>
                          </a:solidFill>
                          <a:effectLst/>
                          <a:uLnTx/>
                          <a:uFillTx/>
                        </a:rPr>
                        <a:t>0,00</a:t>
                      </a:r>
                      <a:endParaRPr lang="fr-FR" sz="1300" baseline="0">
                        <a:solidFill>
                          <a:schemeClr val="tx1"/>
                        </a:solidFill>
                        <a:latin typeface="+mn-lt"/>
                      </a:endParaRPr>
                    </a:p>
                  </a:txBody>
                  <a:tcPr marL="54000" marR="54000" marT="18000" marB="18000" anchor="ctr"/>
                </a:tc>
                <a:tc>
                  <a:txBody>
                    <a:bodyPr/>
                    <a:lstStyle/>
                    <a:p>
                      <a:pPr algn="ctr"/>
                      <a:r>
                        <a:rPr kumimoji="0" lang="fr-FR" sz="1300" b="0" u="none" strike="noStrike" kern="1200" cap="none" spc="0" normalizeH="0" baseline="0" noProof="0">
                          <a:ln>
                            <a:noFill/>
                          </a:ln>
                          <a:solidFill>
                            <a:schemeClr val="tx1"/>
                          </a:solidFill>
                          <a:effectLst/>
                          <a:uLnTx/>
                          <a:uFillTx/>
                        </a:rPr>
                        <a:t>0,00</a:t>
                      </a:r>
                      <a:endParaRPr lang="fr-FR" sz="1300" baseline="0">
                        <a:solidFill>
                          <a:schemeClr val="tx1"/>
                        </a:solidFill>
                        <a:latin typeface="+mn-lt"/>
                      </a:endParaRPr>
                    </a:p>
                  </a:txBody>
                  <a:tcPr marL="54000" marR="54000" marT="18000" marB="18000" anchor="ctr"/>
                </a:tc>
                <a:tc>
                  <a:txBody>
                    <a:bodyPr/>
                    <a:lstStyle/>
                    <a:p>
                      <a:pPr algn="ctr"/>
                      <a:r>
                        <a:rPr kumimoji="0" lang="fr-FR" sz="1300" b="0" u="none" strike="noStrike" kern="1200" cap="none" spc="0" normalizeH="0" baseline="0" noProof="0">
                          <a:ln>
                            <a:noFill/>
                          </a:ln>
                          <a:solidFill>
                            <a:schemeClr val="tx1"/>
                          </a:solidFill>
                          <a:effectLst/>
                          <a:uLnTx/>
                          <a:uFillTx/>
                        </a:rPr>
                        <a:t>0,00</a:t>
                      </a:r>
                      <a:endParaRPr lang="fr-FR" sz="1300" baseline="0">
                        <a:solidFill>
                          <a:schemeClr val="tx1"/>
                        </a:solidFill>
                        <a:latin typeface="+mn-lt"/>
                      </a:endParaRPr>
                    </a:p>
                  </a:txBody>
                  <a:tcPr marL="54000" marR="54000" marT="18000" marB="18000" anchor="ctr"/>
                </a:tc>
                <a:tc>
                  <a:txBody>
                    <a:bodyPr/>
                    <a:lstStyle/>
                    <a:p>
                      <a:pPr algn="ctr"/>
                      <a:r>
                        <a:rPr kumimoji="0" lang="fr-FR" sz="1300" b="0" u="none" strike="noStrike" kern="1200" cap="none" spc="0" normalizeH="0" baseline="0" noProof="0">
                          <a:ln>
                            <a:noFill/>
                          </a:ln>
                          <a:solidFill>
                            <a:schemeClr val="tx1"/>
                          </a:solidFill>
                          <a:effectLst/>
                          <a:uLnTx/>
                          <a:uFillTx/>
                        </a:rPr>
                        <a:t>0,00</a:t>
                      </a:r>
                      <a:endParaRPr lang="fr-FR" sz="1300" baseline="0">
                        <a:solidFill>
                          <a:schemeClr val="tx1"/>
                        </a:solidFill>
                        <a:latin typeface="+mn-lt"/>
                      </a:endParaRPr>
                    </a:p>
                  </a:txBody>
                  <a:tcPr marL="54000" marR="54000" marT="18000" marB="18000" anchor="ctr"/>
                </a:tc>
                <a:tc>
                  <a:txBody>
                    <a:bodyPr/>
                    <a:lstStyle/>
                    <a:p>
                      <a:pPr algn="ctr"/>
                      <a:r>
                        <a:rPr kumimoji="0" lang="fr-FR" sz="1300" b="0" u="none" strike="noStrike" kern="1200" cap="none" spc="0" normalizeH="0" baseline="0" noProof="0">
                          <a:ln>
                            <a:noFill/>
                          </a:ln>
                          <a:solidFill>
                            <a:schemeClr val="tx1"/>
                          </a:solidFill>
                          <a:effectLst/>
                          <a:uLnTx/>
                          <a:uFillTx/>
                        </a:rPr>
                        <a:t>0,00</a:t>
                      </a:r>
                      <a:endParaRPr lang="fr-FR" sz="1300" baseline="0">
                        <a:solidFill>
                          <a:schemeClr val="tx1"/>
                        </a:solidFill>
                        <a:latin typeface="+mn-lt"/>
                      </a:endParaRPr>
                    </a:p>
                  </a:txBody>
                  <a:tcPr marL="54000" marR="54000" marT="18000" marB="18000" anchor="ctr"/>
                </a:tc>
                <a:tc>
                  <a:txBody>
                    <a:bodyPr/>
                    <a:lstStyle/>
                    <a:p>
                      <a:pPr algn="ctr"/>
                      <a:r>
                        <a:rPr kumimoji="0" lang="fr-FR" sz="1300" b="0" u="none" strike="noStrike" kern="1200" cap="none" spc="0" normalizeH="0" baseline="0" noProof="0">
                          <a:ln>
                            <a:noFill/>
                          </a:ln>
                          <a:solidFill>
                            <a:schemeClr val="tx1"/>
                          </a:solidFill>
                          <a:effectLst/>
                          <a:uLnTx/>
                          <a:uFillTx/>
                        </a:rPr>
                        <a:t>0,00</a:t>
                      </a:r>
                      <a:endParaRPr lang="fr-FR" sz="1300" baseline="0">
                        <a:solidFill>
                          <a:schemeClr val="tx1"/>
                        </a:solidFill>
                        <a:latin typeface="+mn-lt"/>
                      </a:endParaRPr>
                    </a:p>
                  </a:txBody>
                  <a:tcPr marL="54000" marR="54000" marT="18000" marB="18000" anchor="ctr"/>
                </a:tc>
                <a:extLst>
                  <a:ext uri="{0D108BD9-81ED-4DB2-BD59-A6C34878D82A}">
                    <a16:rowId xmlns:a16="http://schemas.microsoft.com/office/drawing/2014/main" val="225899229"/>
                  </a:ext>
                </a:extLst>
              </a:tr>
              <a:tr h="456154">
                <a:tc>
                  <a:txBody>
                    <a:bodyPr/>
                    <a:lstStyle/>
                    <a:p>
                      <a:r>
                        <a:rPr lang="fr-FR" sz="1300" baseline="0"/>
                        <a:t>Fév.</a:t>
                      </a:r>
                      <a:endParaRPr lang="fr-FR" sz="1300" baseline="0">
                        <a:latin typeface="+mn-lt"/>
                      </a:endParaRPr>
                    </a:p>
                  </a:txBody>
                  <a:tcPr marL="54000" marR="54000" marT="18000" marB="18000" anchor="ctr"/>
                </a:tc>
                <a:tc>
                  <a:txBody>
                    <a:bodyPr/>
                    <a:lstStyle/>
                    <a:p>
                      <a:pPr algn="ctr"/>
                      <a:r>
                        <a:rPr kumimoji="0" lang="fr-FR" sz="1300" b="0" u="none" strike="noStrike" kern="1200" cap="none" spc="0" normalizeH="0" baseline="0" noProof="0">
                          <a:ln>
                            <a:noFill/>
                          </a:ln>
                          <a:solidFill>
                            <a:schemeClr val="tx1"/>
                          </a:solidFill>
                          <a:effectLst/>
                          <a:uLnTx/>
                          <a:uFillTx/>
                        </a:rPr>
                        <a:t>0,00</a:t>
                      </a:r>
                      <a:endParaRPr lang="fr-FR" sz="1300" baseline="0">
                        <a:solidFill>
                          <a:schemeClr val="tx1"/>
                        </a:solidFill>
                        <a:latin typeface="+mn-lt"/>
                      </a:endParaRPr>
                    </a:p>
                  </a:txBody>
                  <a:tcPr marL="54000" marR="54000" marT="18000" marB="18000" anchor="ctr"/>
                </a:tc>
                <a:tc>
                  <a:txBody>
                    <a:bodyPr/>
                    <a:lstStyle/>
                    <a:p>
                      <a:pPr algn="ctr"/>
                      <a:r>
                        <a:rPr kumimoji="0" lang="fr-FR" sz="1300" b="0" u="none" strike="noStrike" kern="1200" cap="none" spc="0" normalizeH="0" baseline="0" noProof="0">
                          <a:ln>
                            <a:noFill/>
                          </a:ln>
                          <a:solidFill>
                            <a:schemeClr val="tx1"/>
                          </a:solidFill>
                          <a:effectLst/>
                          <a:uLnTx/>
                          <a:uFillTx/>
                        </a:rPr>
                        <a:t>0,00</a:t>
                      </a:r>
                      <a:endParaRPr lang="fr-FR" sz="1300" baseline="0">
                        <a:solidFill>
                          <a:schemeClr val="tx1"/>
                        </a:solidFill>
                        <a:latin typeface="+mn-lt"/>
                      </a:endParaRPr>
                    </a:p>
                  </a:txBody>
                  <a:tcPr marL="54000" marR="54000" marT="18000" marB="18000" anchor="ctr"/>
                </a:tc>
                <a:tc>
                  <a:txBody>
                    <a:bodyPr/>
                    <a:lstStyle/>
                    <a:p>
                      <a:pPr algn="ctr"/>
                      <a:r>
                        <a:rPr kumimoji="0" lang="fr-FR" sz="1300" b="0" u="none" strike="noStrike" kern="1200" cap="none" spc="0" normalizeH="0" baseline="0" noProof="0">
                          <a:ln>
                            <a:noFill/>
                          </a:ln>
                          <a:solidFill>
                            <a:schemeClr val="tx1"/>
                          </a:solidFill>
                          <a:effectLst/>
                          <a:uLnTx/>
                          <a:uFillTx/>
                        </a:rPr>
                        <a:t>0,00</a:t>
                      </a:r>
                      <a:endParaRPr lang="fr-FR" sz="1300" baseline="0">
                        <a:solidFill>
                          <a:schemeClr val="tx1"/>
                        </a:solidFill>
                        <a:latin typeface="+mn-lt"/>
                      </a:endParaRPr>
                    </a:p>
                  </a:txBody>
                  <a:tcPr marL="54000" marR="54000" marT="18000" marB="18000" anchor="ctr"/>
                </a:tc>
                <a:tc>
                  <a:txBody>
                    <a:bodyPr/>
                    <a:lstStyle/>
                    <a:p>
                      <a:pPr algn="ctr"/>
                      <a:r>
                        <a:rPr kumimoji="0" lang="fr-FR" sz="1300" b="0" u="none" strike="noStrike" kern="1200" cap="none" spc="0" normalizeH="0" baseline="0" noProof="0">
                          <a:ln>
                            <a:noFill/>
                          </a:ln>
                          <a:solidFill>
                            <a:schemeClr val="tx1"/>
                          </a:solidFill>
                          <a:effectLst/>
                          <a:uLnTx/>
                          <a:uFillTx/>
                        </a:rPr>
                        <a:t>0,00</a:t>
                      </a:r>
                      <a:endParaRPr lang="fr-FR" sz="1300" baseline="0">
                        <a:solidFill>
                          <a:schemeClr val="tx1"/>
                        </a:solidFill>
                        <a:latin typeface="+mn-lt"/>
                      </a:endParaRPr>
                    </a:p>
                  </a:txBody>
                  <a:tcPr marL="54000" marR="54000" marT="18000" marB="18000" anchor="ctr"/>
                </a:tc>
                <a:tc>
                  <a:txBody>
                    <a:bodyPr/>
                    <a:lstStyle/>
                    <a:p>
                      <a:pPr algn="ctr"/>
                      <a:r>
                        <a:rPr kumimoji="0" lang="fr-FR" sz="1300" b="0" u="none" strike="noStrike" kern="1200" cap="none" spc="0" normalizeH="0" baseline="0" noProof="0">
                          <a:ln>
                            <a:noFill/>
                          </a:ln>
                          <a:solidFill>
                            <a:schemeClr val="tx1"/>
                          </a:solidFill>
                          <a:effectLst/>
                          <a:uLnTx/>
                          <a:uFillTx/>
                        </a:rPr>
                        <a:t>0,00</a:t>
                      </a:r>
                      <a:endParaRPr lang="fr-FR" sz="1300" baseline="0">
                        <a:solidFill>
                          <a:schemeClr val="tx1"/>
                        </a:solidFill>
                        <a:latin typeface="+mn-lt"/>
                      </a:endParaRPr>
                    </a:p>
                  </a:txBody>
                  <a:tcPr marL="54000" marR="54000" marT="18000" marB="18000" anchor="ctr"/>
                </a:tc>
                <a:tc>
                  <a:txBody>
                    <a:bodyPr/>
                    <a:lstStyle/>
                    <a:p>
                      <a:pPr algn="ctr"/>
                      <a:r>
                        <a:rPr kumimoji="0" lang="fr-FR" sz="1300" b="0" u="none" strike="noStrike" kern="1200" cap="none" spc="0" normalizeH="0" baseline="0" noProof="0">
                          <a:ln>
                            <a:noFill/>
                          </a:ln>
                          <a:solidFill>
                            <a:schemeClr val="tx1"/>
                          </a:solidFill>
                          <a:effectLst/>
                          <a:uLnTx/>
                          <a:uFillTx/>
                        </a:rPr>
                        <a:t>0,00</a:t>
                      </a:r>
                      <a:endParaRPr lang="fr-FR" sz="1300" baseline="0">
                        <a:solidFill>
                          <a:schemeClr val="tx1"/>
                        </a:solidFill>
                        <a:latin typeface="+mn-lt"/>
                      </a:endParaRPr>
                    </a:p>
                  </a:txBody>
                  <a:tcPr marL="54000" marR="54000" marT="18000" marB="18000" anchor="ctr"/>
                </a:tc>
                <a:extLst>
                  <a:ext uri="{0D108BD9-81ED-4DB2-BD59-A6C34878D82A}">
                    <a16:rowId xmlns:a16="http://schemas.microsoft.com/office/drawing/2014/main" val="3144194450"/>
                  </a:ext>
                </a:extLst>
              </a:tr>
              <a:tr h="456154">
                <a:tc>
                  <a:txBody>
                    <a:bodyPr/>
                    <a:lstStyle/>
                    <a:p>
                      <a:r>
                        <a:rPr lang="fr-FR" sz="1300" baseline="0"/>
                        <a:t>Mars</a:t>
                      </a:r>
                      <a:endParaRPr lang="fr-FR" sz="1300" baseline="0">
                        <a:latin typeface="+mn-lt"/>
                      </a:endParaRPr>
                    </a:p>
                  </a:txBody>
                  <a:tcPr marL="54000" marR="54000" marT="18000" marB="18000" anchor="ctr"/>
                </a:tc>
                <a:tc>
                  <a:txBody>
                    <a:bodyPr/>
                    <a:lstStyle/>
                    <a:p>
                      <a:pPr algn="ctr"/>
                      <a:r>
                        <a:rPr kumimoji="0" lang="fr-FR" sz="1300" b="0" u="none" strike="noStrike" kern="1200" cap="none" spc="0" normalizeH="0" baseline="0" noProof="0">
                          <a:ln>
                            <a:noFill/>
                          </a:ln>
                          <a:solidFill>
                            <a:schemeClr val="tx1"/>
                          </a:solidFill>
                          <a:effectLst/>
                          <a:uLnTx/>
                          <a:uFillTx/>
                        </a:rPr>
                        <a:t>0,00</a:t>
                      </a:r>
                      <a:endParaRPr lang="fr-FR" sz="1300" baseline="0">
                        <a:solidFill>
                          <a:schemeClr val="tx1"/>
                        </a:solidFill>
                        <a:latin typeface="+mn-lt"/>
                      </a:endParaRPr>
                    </a:p>
                  </a:txBody>
                  <a:tcPr marL="54000" marR="54000" marT="18000" marB="18000" anchor="ctr"/>
                </a:tc>
                <a:tc>
                  <a:txBody>
                    <a:bodyPr/>
                    <a:lstStyle/>
                    <a:p>
                      <a:pPr algn="ctr"/>
                      <a:r>
                        <a:rPr kumimoji="0" lang="fr-FR" sz="1300" b="0" u="none" strike="noStrike" kern="1200" cap="none" spc="0" normalizeH="0" baseline="0" noProof="0">
                          <a:ln>
                            <a:noFill/>
                          </a:ln>
                          <a:solidFill>
                            <a:schemeClr val="tx1"/>
                          </a:solidFill>
                          <a:effectLst/>
                          <a:uLnTx/>
                          <a:uFillTx/>
                        </a:rPr>
                        <a:t>0,00</a:t>
                      </a:r>
                      <a:endParaRPr lang="fr-FR" sz="1300" baseline="0">
                        <a:solidFill>
                          <a:schemeClr val="tx1"/>
                        </a:solidFill>
                        <a:latin typeface="+mn-lt"/>
                      </a:endParaRPr>
                    </a:p>
                  </a:txBody>
                  <a:tcPr marL="54000" marR="54000" marT="18000" marB="18000" anchor="ctr"/>
                </a:tc>
                <a:tc>
                  <a:txBody>
                    <a:bodyPr/>
                    <a:lstStyle/>
                    <a:p>
                      <a:pPr algn="ctr"/>
                      <a:r>
                        <a:rPr kumimoji="0" lang="fr-FR" sz="1300" b="0" u="none" strike="noStrike" kern="1200" cap="none" spc="0" normalizeH="0" baseline="0" noProof="0">
                          <a:ln>
                            <a:noFill/>
                          </a:ln>
                          <a:solidFill>
                            <a:schemeClr val="tx1"/>
                          </a:solidFill>
                          <a:effectLst/>
                          <a:uLnTx/>
                          <a:uFillTx/>
                        </a:rPr>
                        <a:t>0,00</a:t>
                      </a:r>
                      <a:endParaRPr lang="fr-FR" sz="1300" baseline="0">
                        <a:solidFill>
                          <a:schemeClr val="tx1"/>
                        </a:solidFill>
                        <a:latin typeface="+mn-lt"/>
                      </a:endParaRPr>
                    </a:p>
                  </a:txBody>
                  <a:tcPr marL="54000" marR="54000" marT="18000" marB="18000" anchor="ctr"/>
                </a:tc>
                <a:tc>
                  <a:txBody>
                    <a:bodyPr/>
                    <a:lstStyle/>
                    <a:p>
                      <a:pPr algn="ctr"/>
                      <a:r>
                        <a:rPr kumimoji="0" lang="fr-FR" sz="1300" b="0" u="none" strike="noStrike" kern="1200" cap="none" spc="0" normalizeH="0" baseline="0" noProof="0">
                          <a:ln>
                            <a:noFill/>
                          </a:ln>
                          <a:solidFill>
                            <a:schemeClr val="tx1"/>
                          </a:solidFill>
                          <a:effectLst/>
                          <a:uLnTx/>
                          <a:uFillTx/>
                        </a:rPr>
                        <a:t>0,00</a:t>
                      </a:r>
                      <a:endParaRPr lang="fr-FR" sz="1300" baseline="0">
                        <a:solidFill>
                          <a:schemeClr val="tx1"/>
                        </a:solidFill>
                        <a:latin typeface="+mn-lt"/>
                      </a:endParaRPr>
                    </a:p>
                  </a:txBody>
                  <a:tcPr marL="54000" marR="54000" marT="18000" marB="18000" anchor="ctr"/>
                </a:tc>
                <a:tc>
                  <a:txBody>
                    <a:bodyPr/>
                    <a:lstStyle/>
                    <a:p>
                      <a:pPr algn="ctr"/>
                      <a:r>
                        <a:rPr kumimoji="0" lang="fr-FR" sz="1300" b="0" u="none" strike="noStrike" kern="1200" cap="none" spc="0" normalizeH="0" baseline="0" noProof="0">
                          <a:ln>
                            <a:noFill/>
                          </a:ln>
                          <a:solidFill>
                            <a:schemeClr val="tx1"/>
                          </a:solidFill>
                          <a:effectLst/>
                          <a:uLnTx/>
                          <a:uFillTx/>
                        </a:rPr>
                        <a:t>0,00</a:t>
                      </a:r>
                      <a:endParaRPr lang="fr-FR" sz="1300" baseline="0">
                        <a:solidFill>
                          <a:schemeClr val="tx1"/>
                        </a:solidFill>
                        <a:latin typeface="+mn-lt"/>
                      </a:endParaRPr>
                    </a:p>
                  </a:txBody>
                  <a:tcPr marL="54000" marR="54000" marT="18000" marB="18000" anchor="ctr"/>
                </a:tc>
                <a:tc>
                  <a:txBody>
                    <a:bodyPr/>
                    <a:lstStyle/>
                    <a:p>
                      <a:pPr algn="ctr"/>
                      <a:r>
                        <a:rPr kumimoji="0" lang="fr-FR" sz="1300" b="0" u="none" strike="noStrike" kern="1200" cap="none" spc="0" normalizeH="0" baseline="0" noProof="0">
                          <a:ln>
                            <a:noFill/>
                          </a:ln>
                          <a:solidFill>
                            <a:schemeClr val="tx1"/>
                          </a:solidFill>
                          <a:effectLst/>
                          <a:uLnTx/>
                          <a:uFillTx/>
                        </a:rPr>
                        <a:t>0,00</a:t>
                      </a:r>
                      <a:endParaRPr lang="fr-FR" sz="1300" baseline="0">
                        <a:solidFill>
                          <a:schemeClr val="tx1"/>
                        </a:solidFill>
                        <a:latin typeface="+mn-lt"/>
                      </a:endParaRPr>
                    </a:p>
                  </a:txBody>
                  <a:tcPr marL="54000" marR="54000" marT="18000" marB="18000" anchor="ctr"/>
                </a:tc>
                <a:extLst>
                  <a:ext uri="{0D108BD9-81ED-4DB2-BD59-A6C34878D82A}">
                    <a16:rowId xmlns:a16="http://schemas.microsoft.com/office/drawing/2014/main" val="1796095531"/>
                  </a:ext>
                </a:extLst>
              </a:tr>
              <a:tr h="456154">
                <a:tc>
                  <a:txBody>
                    <a:bodyPr/>
                    <a:lstStyle/>
                    <a:p>
                      <a:r>
                        <a:rPr lang="fr-FR" sz="1300" baseline="0"/>
                        <a:t>Avril</a:t>
                      </a:r>
                      <a:endParaRPr lang="fr-FR" sz="1300" baseline="0">
                        <a:latin typeface="+mn-lt"/>
                      </a:endParaRPr>
                    </a:p>
                  </a:txBody>
                  <a:tcPr marL="54000" marR="54000" marT="18000" marB="18000" anchor="ctr"/>
                </a:tc>
                <a:tc>
                  <a:txBody>
                    <a:bodyPr/>
                    <a:lstStyle/>
                    <a:p>
                      <a:pPr algn="ctr"/>
                      <a:r>
                        <a:rPr kumimoji="0" lang="fr-FR" sz="1300" b="0" u="none" strike="noStrike" kern="1200" cap="none" spc="0" normalizeH="0" baseline="0" noProof="0">
                          <a:ln>
                            <a:noFill/>
                          </a:ln>
                          <a:solidFill>
                            <a:schemeClr val="tx1"/>
                          </a:solidFill>
                          <a:effectLst/>
                          <a:uLnTx/>
                          <a:uFillTx/>
                        </a:rPr>
                        <a:t>0,00</a:t>
                      </a:r>
                      <a:endParaRPr lang="fr-FR" sz="1300" baseline="0">
                        <a:solidFill>
                          <a:schemeClr val="tx1"/>
                        </a:solidFill>
                        <a:latin typeface="+mn-lt"/>
                      </a:endParaRPr>
                    </a:p>
                  </a:txBody>
                  <a:tcPr marL="54000" marR="54000" marT="18000" marB="18000" anchor="ctr"/>
                </a:tc>
                <a:tc>
                  <a:txBody>
                    <a:bodyPr/>
                    <a:lstStyle/>
                    <a:p>
                      <a:pPr algn="ctr"/>
                      <a:r>
                        <a:rPr kumimoji="0" lang="fr-FR" sz="1300" b="0" u="none" strike="noStrike" kern="1200" cap="none" spc="0" normalizeH="0" baseline="0" noProof="0">
                          <a:ln>
                            <a:noFill/>
                          </a:ln>
                          <a:solidFill>
                            <a:schemeClr val="tx1"/>
                          </a:solidFill>
                          <a:effectLst/>
                          <a:uLnTx/>
                          <a:uFillTx/>
                        </a:rPr>
                        <a:t>0,00</a:t>
                      </a:r>
                      <a:endParaRPr lang="fr-FR" sz="1300" baseline="0">
                        <a:solidFill>
                          <a:schemeClr val="tx1"/>
                        </a:solidFill>
                        <a:latin typeface="+mn-lt"/>
                      </a:endParaRPr>
                    </a:p>
                  </a:txBody>
                  <a:tcPr marL="54000" marR="54000" marT="18000" marB="18000" anchor="ctr"/>
                </a:tc>
                <a:tc>
                  <a:txBody>
                    <a:bodyPr/>
                    <a:lstStyle/>
                    <a:p>
                      <a:pPr algn="ctr"/>
                      <a:r>
                        <a:rPr kumimoji="0" lang="fr-FR" sz="1300" b="0" u="none" strike="noStrike" kern="1200" cap="none" spc="0" normalizeH="0" baseline="0" noProof="0">
                          <a:ln>
                            <a:noFill/>
                          </a:ln>
                          <a:solidFill>
                            <a:schemeClr val="tx1"/>
                          </a:solidFill>
                          <a:effectLst/>
                          <a:uLnTx/>
                          <a:uFillTx/>
                        </a:rPr>
                        <a:t>0,00</a:t>
                      </a:r>
                      <a:endParaRPr lang="fr-FR" sz="1300" baseline="0">
                        <a:solidFill>
                          <a:schemeClr val="tx1"/>
                        </a:solidFill>
                        <a:latin typeface="+mn-lt"/>
                      </a:endParaRPr>
                    </a:p>
                  </a:txBody>
                  <a:tcPr marL="54000" marR="54000" marT="18000" marB="18000" anchor="ctr"/>
                </a:tc>
                <a:tc>
                  <a:txBody>
                    <a:bodyPr/>
                    <a:lstStyle/>
                    <a:p>
                      <a:pPr algn="ctr"/>
                      <a:r>
                        <a:rPr kumimoji="0" lang="fr-FR" sz="1300" b="0" u="none" strike="noStrike" kern="1200" cap="none" spc="0" normalizeH="0" baseline="0" noProof="0">
                          <a:ln>
                            <a:noFill/>
                          </a:ln>
                          <a:solidFill>
                            <a:schemeClr val="tx1"/>
                          </a:solidFill>
                          <a:effectLst/>
                          <a:uLnTx/>
                          <a:uFillTx/>
                        </a:rPr>
                        <a:t>0,00</a:t>
                      </a:r>
                      <a:endParaRPr lang="fr-FR" sz="1300" baseline="0">
                        <a:solidFill>
                          <a:schemeClr val="tx1"/>
                        </a:solidFill>
                        <a:latin typeface="+mn-lt"/>
                      </a:endParaRPr>
                    </a:p>
                  </a:txBody>
                  <a:tcPr marL="54000" marR="54000" marT="18000" marB="18000" anchor="ctr"/>
                </a:tc>
                <a:tc>
                  <a:txBody>
                    <a:bodyPr/>
                    <a:lstStyle/>
                    <a:p>
                      <a:pPr algn="ctr"/>
                      <a:r>
                        <a:rPr kumimoji="0" lang="fr-FR" sz="1300" b="0" u="none" strike="noStrike" kern="1200" cap="none" spc="0" normalizeH="0" baseline="0" noProof="0">
                          <a:ln>
                            <a:noFill/>
                          </a:ln>
                          <a:solidFill>
                            <a:schemeClr val="tx1"/>
                          </a:solidFill>
                          <a:effectLst/>
                          <a:uLnTx/>
                          <a:uFillTx/>
                        </a:rPr>
                        <a:t>0,00</a:t>
                      </a:r>
                      <a:endParaRPr lang="fr-FR" sz="1300" baseline="0">
                        <a:solidFill>
                          <a:schemeClr val="tx1"/>
                        </a:solidFill>
                        <a:latin typeface="+mn-lt"/>
                      </a:endParaRPr>
                    </a:p>
                  </a:txBody>
                  <a:tcPr marL="54000" marR="54000" marT="18000" marB="18000" anchor="ctr"/>
                </a:tc>
                <a:tc>
                  <a:txBody>
                    <a:bodyPr/>
                    <a:lstStyle/>
                    <a:p>
                      <a:pPr algn="ctr"/>
                      <a:r>
                        <a:rPr kumimoji="0" lang="fr-FR" sz="1300" b="0" u="none" strike="noStrike" kern="1200" cap="none" spc="0" normalizeH="0" baseline="0" noProof="0">
                          <a:ln>
                            <a:noFill/>
                          </a:ln>
                          <a:solidFill>
                            <a:schemeClr val="tx1"/>
                          </a:solidFill>
                          <a:effectLst/>
                          <a:uLnTx/>
                          <a:uFillTx/>
                        </a:rPr>
                        <a:t>0,00</a:t>
                      </a:r>
                      <a:endParaRPr lang="fr-FR" sz="1300" baseline="0">
                        <a:solidFill>
                          <a:schemeClr val="tx1"/>
                        </a:solidFill>
                        <a:latin typeface="+mn-lt"/>
                      </a:endParaRPr>
                    </a:p>
                  </a:txBody>
                  <a:tcPr marL="54000" marR="54000" marT="18000" marB="18000" anchor="ctr"/>
                </a:tc>
                <a:extLst>
                  <a:ext uri="{0D108BD9-81ED-4DB2-BD59-A6C34878D82A}">
                    <a16:rowId xmlns:a16="http://schemas.microsoft.com/office/drawing/2014/main" val="2453798962"/>
                  </a:ext>
                </a:extLst>
              </a:tr>
              <a:tr h="456154">
                <a:tc>
                  <a:txBody>
                    <a:bodyPr/>
                    <a:lstStyle/>
                    <a:p>
                      <a:r>
                        <a:rPr lang="fr-FR" sz="1300" baseline="0"/>
                        <a:t>Mai</a:t>
                      </a:r>
                      <a:endParaRPr lang="fr-FR" sz="1300" baseline="0">
                        <a:latin typeface="+mn-lt"/>
                      </a:endParaRPr>
                    </a:p>
                  </a:txBody>
                  <a:tcPr marL="54000" marR="54000" marT="18000" marB="18000" anchor="ctr"/>
                </a:tc>
                <a:tc>
                  <a:txBody>
                    <a:bodyPr/>
                    <a:lstStyle/>
                    <a:p>
                      <a:pPr algn="ctr"/>
                      <a:r>
                        <a:rPr kumimoji="0" lang="fr-FR" sz="1300" b="0" u="none" strike="noStrike" kern="1200" cap="none" spc="0" normalizeH="0" baseline="0" noProof="0">
                          <a:ln>
                            <a:noFill/>
                          </a:ln>
                          <a:solidFill>
                            <a:schemeClr val="tx1"/>
                          </a:solidFill>
                          <a:effectLst/>
                          <a:uLnTx/>
                          <a:uFillTx/>
                        </a:rPr>
                        <a:t>0,00</a:t>
                      </a:r>
                      <a:endParaRPr lang="fr-FR" sz="1300" baseline="0">
                        <a:solidFill>
                          <a:schemeClr val="tx1"/>
                        </a:solidFill>
                        <a:latin typeface="+mn-lt"/>
                      </a:endParaRPr>
                    </a:p>
                  </a:txBody>
                  <a:tcPr marL="54000" marR="54000" marT="18000" marB="18000" anchor="ctr"/>
                </a:tc>
                <a:tc>
                  <a:txBody>
                    <a:bodyPr/>
                    <a:lstStyle/>
                    <a:p>
                      <a:pPr algn="ctr"/>
                      <a:r>
                        <a:rPr kumimoji="0" lang="fr-FR" sz="1300" b="0" u="none" strike="noStrike" kern="1200" cap="none" spc="0" normalizeH="0" baseline="0" noProof="0">
                          <a:ln>
                            <a:noFill/>
                          </a:ln>
                          <a:solidFill>
                            <a:schemeClr val="tx1"/>
                          </a:solidFill>
                          <a:effectLst/>
                          <a:uLnTx/>
                          <a:uFillTx/>
                        </a:rPr>
                        <a:t>0,00</a:t>
                      </a:r>
                      <a:endParaRPr lang="fr-FR" sz="1300" baseline="0">
                        <a:solidFill>
                          <a:schemeClr val="tx1"/>
                        </a:solidFill>
                        <a:latin typeface="+mn-lt"/>
                      </a:endParaRPr>
                    </a:p>
                  </a:txBody>
                  <a:tcPr marL="54000" marR="54000" marT="18000" marB="18000" anchor="ctr"/>
                </a:tc>
                <a:tc>
                  <a:txBody>
                    <a:bodyPr/>
                    <a:lstStyle/>
                    <a:p>
                      <a:pPr algn="ctr"/>
                      <a:r>
                        <a:rPr kumimoji="0" lang="fr-FR" sz="1300" b="0" u="none" strike="noStrike" kern="1200" cap="none" spc="0" normalizeH="0" baseline="0" noProof="0">
                          <a:ln>
                            <a:noFill/>
                          </a:ln>
                          <a:solidFill>
                            <a:schemeClr val="tx1"/>
                          </a:solidFill>
                          <a:effectLst/>
                          <a:uLnTx/>
                          <a:uFillTx/>
                        </a:rPr>
                        <a:t>0,00</a:t>
                      </a:r>
                      <a:endParaRPr lang="fr-FR" sz="1300" baseline="0">
                        <a:solidFill>
                          <a:schemeClr val="tx1"/>
                        </a:solidFill>
                        <a:latin typeface="+mn-lt"/>
                      </a:endParaRPr>
                    </a:p>
                  </a:txBody>
                  <a:tcPr marL="54000" marR="54000" marT="18000" marB="18000" anchor="ctr"/>
                </a:tc>
                <a:tc>
                  <a:txBody>
                    <a:bodyPr/>
                    <a:lstStyle/>
                    <a:p>
                      <a:pPr algn="ctr"/>
                      <a:r>
                        <a:rPr kumimoji="0" lang="fr-FR" sz="1300" b="0" u="none" strike="noStrike" kern="1200" cap="none" spc="0" normalizeH="0" baseline="0" noProof="0">
                          <a:ln>
                            <a:noFill/>
                          </a:ln>
                          <a:solidFill>
                            <a:schemeClr val="tx1"/>
                          </a:solidFill>
                          <a:effectLst/>
                          <a:uLnTx/>
                          <a:uFillTx/>
                        </a:rPr>
                        <a:t>0,00</a:t>
                      </a:r>
                      <a:endParaRPr lang="fr-FR" sz="1300" baseline="0">
                        <a:solidFill>
                          <a:schemeClr val="tx1"/>
                        </a:solidFill>
                        <a:latin typeface="+mn-lt"/>
                      </a:endParaRPr>
                    </a:p>
                  </a:txBody>
                  <a:tcPr marL="54000" marR="54000" marT="18000" marB="18000" anchor="ctr"/>
                </a:tc>
                <a:tc>
                  <a:txBody>
                    <a:bodyPr/>
                    <a:lstStyle/>
                    <a:p>
                      <a:pPr algn="ctr"/>
                      <a:r>
                        <a:rPr kumimoji="0" lang="fr-FR" sz="1300" b="0" u="none" strike="noStrike" kern="1200" cap="none" spc="0" normalizeH="0" baseline="0" noProof="0">
                          <a:ln>
                            <a:noFill/>
                          </a:ln>
                          <a:solidFill>
                            <a:schemeClr val="tx1"/>
                          </a:solidFill>
                          <a:effectLst/>
                          <a:uLnTx/>
                          <a:uFillTx/>
                        </a:rPr>
                        <a:t>0,00</a:t>
                      </a:r>
                      <a:endParaRPr lang="fr-FR" sz="1300" baseline="0">
                        <a:solidFill>
                          <a:schemeClr val="tx1"/>
                        </a:solidFill>
                        <a:latin typeface="+mn-lt"/>
                      </a:endParaRPr>
                    </a:p>
                  </a:txBody>
                  <a:tcPr marL="54000" marR="54000" marT="18000" marB="18000" anchor="ctr"/>
                </a:tc>
                <a:tc>
                  <a:txBody>
                    <a:bodyPr/>
                    <a:lstStyle/>
                    <a:p>
                      <a:pPr algn="ctr"/>
                      <a:r>
                        <a:rPr kumimoji="0" lang="fr-FR" sz="1300" b="0" u="none" strike="noStrike" kern="1200" cap="none" spc="0" normalizeH="0" baseline="0" noProof="0">
                          <a:ln>
                            <a:noFill/>
                          </a:ln>
                          <a:solidFill>
                            <a:schemeClr val="tx1"/>
                          </a:solidFill>
                          <a:effectLst/>
                          <a:uLnTx/>
                          <a:uFillTx/>
                        </a:rPr>
                        <a:t>0,00</a:t>
                      </a:r>
                      <a:endParaRPr lang="fr-FR" sz="1300" baseline="0">
                        <a:solidFill>
                          <a:schemeClr val="tx1"/>
                        </a:solidFill>
                        <a:latin typeface="+mn-lt"/>
                      </a:endParaRPr>
                    </a:p>
                  </a:txBody>
                  <a:tcPr marL="54000" marR="54000" marT="18000" marB="18000" anchor="ctr"/>
                </a:tc>
                <a:extLst>
                  <a:ext uri="{0D108BD9-81ED-4DB2-BD59-A6C34878D82A}">
                    <a16:rowId xmlns:a16="http://schemas.microsoft.com/office/drawing/2014/main" val="3559024735"/>
                  </a:ext>
                </a:extLst>
              </a:tr>
              <a:tr h="456154">
                <a:tc>
                  <a:txBody>
                    <a:bodyPr/>
                    <a:lstStyle/>
                    <a:p>
                      <a:r>
                        <a:rPr lang="fr-FR" sz="1300" baseline="0"/>
                        <a:t>Juin</a:t>
                      </a:r>
                      <a:endParaRPr lang="fr-FR" sz="1300" baseline="0">
                        <a:latin typeface="+mn-lt"/>
                      </a:endParaRPr>
                    </a:p>
                  </a:txBody>
                  <a:tcPr marL="54000" marR="54000" marT="18000" marB="18000" anchor="ctr"/>
                </a:tc>
                <a:tc>
                  <a:txBody>
                    <a:bodyPr/>
                    <a:lstStyle/>
                    <a:p>
                      <a:pPr algn="ctr"/>
                      <a:r>
                        <a:rPr kumimoji="0" lang="fr-FR" sz="1300" b="0" u="none" strike="noStrike" kern="1200" cap="none" spc="0" normalizeH="0" baseline="0" noProof="0">
                          <a:ln>
                            <a:noFill/>
                          </a:ln>
                          <a:solidFill>
                            <a:schemeClr val="tx1"/>
                          </a:solidFill>
                          <a:effectLst/>
                          <a:uLnTx/>
                          <a:uFillTx/>
                        </a:rPr>
                        <a:t>0,00</a:t>
                      </a:r>
                      <a:endParaRPr lang="fr-FR" sz="1300" baseline="0">
                        <a:solidFill>
                          <a:schemeClr val="tx1"/>
                        </a:solidFill>
                        <a:latin typeface="+mn-lt"/>
                      </a:endParaRPr>
                    </a:p>
                  </a:txBody>
                  <a:tcPr marL="54000" marR="54000" marT="18000" marB="18000" anchor="ctr"/>
                </a:tc>
                <a:tc>
                  <a:txBody>
                    <a:bodyPr/>
                    <a:lstStyle/>
                    <a:p>
                      <a:pPr algn="ctr"/>
                      <a:r>
                        <a:rPr kumimoji="0" lang="fr-FR" sz="1300" b="0" u="none" strike="noStrike" kern="1200" cap="none" spc="0" normalizeH="0" baseline="0" noProof="0">
                          <a:ln>
                            <a:noFill/>
                          </a:ln>
                          <a:solidFill>
                            <a:schemeClr val="tx1"/>
                          </a:solidFill>
                          <a:effectLst/>
                          <a:uLnTx/>
                          <a:uFillTx/>
                        </a:rPr>
                        <a:t>0,00</a:t>
                      </a:r>
                      <a:endParaRPr lang="fr-FR" sz="1300" baseline="0">
                        <a:solidFill>
                          <a:schemeClr val="tx1"/>
                        </a:solidFill>
                        <a:latin typeface="+mn-lt"/>
                      </a:endParaRPr>
                    </a:p>
                  </a:txBody>
                  <a:tcPr marL="54000" marR="54000" marT="18000" marB="18000" anchor="ctr"/>
                </a:tc>
                <a:tc>
                  <a:txBody>
                    <a:bodyPr/>
                    <a:lstStyle/>
                    <a:p>
                      <a:pPr algn="ctr"/>
                      <a:r>
                        <a:rPr kumimoji="0" lang="fr-FR" sz="1300" b="0" u="none" strike="noStrike" kern="1200" cap="none" spc="0" normalizeH="0" baseline="0" noProof="0">
                          <a:ln>
                            <a:noFill/>
                          </a:ln>
                          <a:solidFill>
                            <a:schemeClr val="tx1"/>
                          </a:solidFill>
                          <a:effectLst/>
                          <a:uLnTx/>
                          <a:uFillTx/>
                        </a:rPr>
                        <a:t>0,00</a:t>
                      </a:r>
                      <a:endParaRPr lang="fr-FR" sz="1300" baseline="0">
                        <a:solidFill>
                          <a:schemeClr val="tx1"/>
                        </a:solidFill>
                        <a:latin typeface="+mn-lt"/>
                      </a:endParaRPr>
                    </a:p>
                  </a:txBody>
                  <a:tcPr marL="54000" marR="54000" marT="18000" marB="18000" anchor="ctr"/>
                </a:tc>
                <a:tc>
                  <a:txBody>
                    <a:bodyPr/>
                    <a:lstStyle/>
                    <a:p>
                      <a:pPr algn="ctr"/>
                      <a:r>
                        <a:rPr kumimoji="0" lang="fr-FR" sz="1300" b="0" u="none" strike="noStrike" kern="1200" cap="none" spc="0" normalizeH="0" baseline="0" noProof="0">
                          <a:ln>
                            <a:noFill/>
                          </a:ln>
                          <a:solidFill>
                            <a:schemeClr val="tx1"/>
                          </a:solidFill>
                          <a:effectLst/>
                          <a:uLnTx/>
                          <a:uFillTx/>
                        </a:rPr>
                        <a:t>0,00</a:t>
                      </a:r>
                      <a:endParaRPr lang="fr-FR" sz="1300" baseline="0">
                        <a:solidFill>
                          <a:schemeClr val="tx1"/>
                        </a:solidFill>
                        <a:latin typeface="+mn-lt"/>
                      </a:endParaRPr>
                    </a:p>
                  </a:txBody>
                  <a:tcPr marL="54000" marR="54000" marT="18000" marB="18000" anchor="ctr"/>
                </a:tc>
                <a:tc>
                  <a:txBody>
                    <a:bodyPr/>
                    <a:lstStyle/>
                    <a:p>
                      <a:pPr algn="ctr"/>
                      <a:r>
                        <a:rPr kumimoji="0" lang="fr-FR" sz="1300" b="0" u="none" strike="noStrike" kern="1200" cap="none" spc="0" normalizeH="0" baseline="0" noProof="0">
                          <a:ln>
                            <a:noFill/>
                          </a:ln>
                          <a:solidFill>
                            <a:schemeClr val="tx1"/>
                          </a:solidFill>
                          <a:effectLst/>
                          <a:uLnTx/>
                          <a:uFillTx/>
                        </a:rPr>
                        <a:t>0,00</a:t>
                      </a:r>
                      <a:endParaRPr lang="fr-FR" sz="1300" baseline="0">
                        <a:solidFill>
                          <a:schemeClr val="tx1"/>
                        </a:solidFill>
                        <a:latin typeface="+mn-lt"/>
                      </a:endParaRPr>
                    </a:p>
                  </a:txBody>
                  <a:tcPr marL="54000" marR="54000" marT="18000" marB="18000" anchor="ctr"/>
                </a:tc>
                <a:tc>
                  <a:txBody>
                    <a:bodyPr/>
                    <a:lstStyle/>
                    <a:p>
                      <a:pPr algn="ctr"/>
                      <a:r>
                        <a:rPr kumimoji="0" lang="fr-FR" sz="1300" b="0" u="none" strike="noStrike" kern="1200" cap="none" spc="0" normalizeH="0" baseline="0" noProof="0">
                          <a:ln>
                            <a:noFill/>
                          </a:ln>
                          <a:solidFill>
                            <a:schemeClr val="tx1"/>
                          </a:solidFill>
                          <a:effectLst/>
                          <a:uLnTx/>
                          <a:uFillTx/>
                        </a:rPr>
                        <a:t>0,00</a:t>
                      </a:r>
                      <a:endParaRPr lang="fr-FR" sz="1300" baseline="0">
                        <a:solidFill>
                          <a:schemeClr val="tx1"/>
                        </a:solidFill>
                        <a:latin typeface="+mn-lt"/>
                      </a:endParaRPr>
                    </a:p>
                  </a:txBody>
                  <a:tcPr marL="54000" marR="54000" marT="18000" marB="18000" anchor="ctr"/>
                </a:tc>
                <a:extLst>
                  <a:ext uri="{0D108BD9-81ED-4DB2-BD59-A6C34878D82A}">
                    <a16:rowId xmlns:a16="http://schemas.microsoft.com/office/drawing/2014/main" val="3859617346"/>
                  </a:ext>
                </a:extLst>
              </a:tr>
              <a:tr h="456154">
                <a:tc>
                  <a:txBody>
                    <a:bodyPr/>
                    <a:lstStyle/>
                    <a:p>
                      <a:r>
                        <a:rPr lang="fr-FR" sz="1300" b="1" baseline="0"/>
                        <a:t>Total</a:t>
                      </a:r>
                      <a:endParaRPr lang="fr-FR" sz="1300" b="1" baseline="0">
                        <a:latin typeface="+mn-lt"/>
                      </a:endParaRPr>
                    </a:p>
                  </a:txBody>
                  <a:tcPr marL="54000" marR="54000" marT="18000" marB="18000" anchor="ctr"/>
                </a:tc>
                <a:tc>
                  <a:txBody>
                    <a:bodyPr/>
                    <a:lstStyle/>
                    <a:p>
                      <a:pPr algn="ctr"/>
                      <a:r>
                        <a:rPr lang="fr-FR" sz="1300" b="1" baseline="0"/>
                        <a:t>0,00</a:t>
                      </a:r>
                      <a:endParaRPr lang="fr-FR" sz="1300" b="1" baseline="0">
                        <a:latin typeface="+mn-lt"/>
                      </a:endParaRPr>
                    </a:p>
                  </a:txBody>
                  <a:tcPr marL="54000" marR="54000" marT="18000" marB="18000" anchor="ctr"/>
                </a:tc>
                <a:tc>
                  <a:txBody>
                    <a:bodyPr/>
                    <a:lstStyle/>
                    <a:p>
                      <a:pPr algn="ctr"/>
                      <a:r>
                        <a:rPr lang="fr-FR" sz="1300" b="1" baseline="0"/>
                        <a:t>0,00</a:t>
                      </a:r>
                      <a:endParaRPr lang="fr-FR" sz="1300" b="1" baseline="0">
                        <a:latin typeface="+mn-lt"/>
                      </a:endParaRPr>
                    </a:p>
                  </a:txBody>
                  <a:tcPr marL="54000" marR="54000" marT="18000" marB="18000" anchor="ctr"/>
                </a:tc>
                <a:tc>
                  <a:txBody>
                    <a:bodyPr/>
                    <a:lstStyle/>
                    <a:p>
                      <a:pPr algn="ctr"/>
                      <a:r>
                        <a:rPr lang="fr-FR" sz="1300" b="1" baseline="0"/>
                        <a:t>0,00</a:t>
                      </a:r>
                      <a:endParaRPr lang="fr-FR" sz="1300" b="1" baseline="0">
                        <a:latin typeface="+mn-lt"/>
                      </a:endParaRPr>
                    </a:p>
                  </a:txBody>
                  <a:tcPr marL="54000" marR="54000" marT="18000" marB="18000" anchor="ctr"/>
                </a:tc>
                <a:tc>
                  <a:txBody>
                    <a:bodyPr/>
                    <a:lstStyle/>
                    <a:p>
                      <a:pPr algn="ctr"/>
                      <a:r>
                        <a:rPr lang="fr-FR" sz="1300" b="1" baseline="0"/>
                        <a:t>0,00</a:t>
                      </a:r>
                      <a:endParaRPr lang="fr-FR" sz="1300" b="1" baseline="0">
                        <a:latin typeface="+mn-lt"/>
                      </a:endParaRPr>
                    </a:p>
                  </a:txBody>
                  <a:tcPr marL="54000" marR="54000" marT="18000" marB="18000" anchor="ctr"/>
                </a:tc>
                <a:tc>
                  <a:txBody>
                    <a:bodyPr/>
                    <a:lstStyle/>
                    <a:p>
                      <a:pPr algn="ctr"/>
                      <a:r>
                        <a:rPr lang="fr-FR" sz="1300" b="1" baseline="0"/>
                        <a:t>0,00</a:t>
                      </a:r>
                      <a:endParaRPr lang="fr-FR" sz="1300" b="1" baseline="0">
                        <a:latin typeface="+mn-lt"/>
                      </a:endParaRPr>
                    </a:p>
                  </a:txBody>
                  <a:tcPr marL="54000" marR="54000" marT="18000" marB="18000" anchor="ctr"/>
                </a:tc>
                <a:tc>
                  <a:txBody>
                    <a:bodyPr/>
                    <a:lstStyle/>
                    <a:p>
                      <a:pPr algn="ctr"/>
                      <a:r>
                        <a:rPr lang="fr-FR" sz="1300" b="1" baseline="0"/>
                        <a:t>0,00</a:t>
                      </a:r>
                      <a:endParaRPr lang="fr-FR" sz="1300" b="1" baseline="0">
                        <a:latin typeface="+mn-lt"/>
                      </a:endParaRPr>
                    </a:p>
                  </a:txBody>
                  <a:tcPr marL="54000" marR="54000" marT="18000" marB="18000" anchor="ctr"/>
                </a:tc>
                <a:extLst>
                  <a:ext uri="{0D108BD9-81ED-4DB2-BD59-A6C34878D82A}">
                    <a16:rowId xmlns:a16="http://schemas.microsoft.com/office/drawing/2014/main" val="1349146799"/>
                  </a:ext>
                </a:extLst>
              </a:tr>
            </a:tbl>
          </a:graphicData>
        </a:graphic>
      </p:graphicFrame>
    </p:spTree>
    <p:extLst>
      <p:ext uri="{BB962C8B-B14F-4D97-AF65-F5344CB8AC3E}">
        <p14:creationId xmlns:p14="http://schemas.microsoft.com/office/powerpoint/2010/main" val="4226607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04408FE9-27C9-555D-1D74-B922815F24C7}"/>
              </a:ext>
            </a:extLst>
          </p:cNvPr>
          <p:cNvSpPr>
            <a:spLocks noGrp="1"/>
          </p:cNvSpPr>
          <p:nvPr>
            <p:ph type="title"/>
          </p:nvPr>
        </p:nvSpPr>
        <p:spPr/>
        <p:txBody>
          <a:bodyPr/>
          <a:lstStyle/>
          <a:p>
            <a:endParaRPr lang="fr-FR"/>
          </a:p>
        </p:txBody>
      </p:sp>
      <p:sp>
        <p:nvSpPr>
          <p:cNvPr id="3" name="Espace réservé du pied de page 2">
            <a:extLst>
              <a:ext uri="{FF2B5EF4-FFF2-40B4-BE49-F238E27FC236}">
                <a16:creationId xmlns:a16="http://schemas.microsoft.com/office/drawing/2014/main" id="{C9C0684A-56D7-006F-D0FA-00B3D3908B86}"/>
              </a:ext>
            </a:extLst>
          </p:cNvPr>
          <p:cNvSpPr>
            <a:spLocks noGrp="1"/>
          </p:cNvSpPr>
          <p:nvPr>
            <p:ph type="ftr" sz="quarter" idx="11"/>
          </p:nvPr>
        </p:nvSpPr>
        <p:spPr>
          <a:xfrm>
            <a:off x="550864" y="6093502"/>
            <a:ext cx="4824412" cy="397548"/>
          </a:xfrm>
        </p:spPr>
        <p:txBody>
          <a:bodyPr/>
          <a:lstStyle/>
          <a:p>
            <a:pPr algn="l"/>
            <a:r>
              <a:rPr lang="fr-FR"/>
              <a:t>Titre général : Onglet “Insertion”&gt;“En-tête/ Pied”&gt;“Appliquer partout”</a:t>
            </a:r>
          </a:p>
        </p:txBody>
      </p:sp>
      <p:sp>
        <p:nvSpPr>
          <p:cNvPr id="4" name="Espace réservé du numéro de diapositive 3">
            <a:extLst>
              <a:ext uri="{FF2B5EF4-FFF2-40B4-BE49-F238E27FC236}">
                <a16:creationId xmlns:a16="http://schemas.microsoft.com/office/drawing/2014/main" id="{0DA1E105-A6C9-1C51-F5B4-DC421E8A9781}"/>
              </a:ext>
            </a:extLst>
          </p:cNvPr>
          <p:cNvSpPr>
            <a:spLocks noGrp="1"/>
          </p:cNvSpPr>
          <p:nvPr>
            <p:ph type="sldNum" sz="quarter" idx="12"/>
          </p:nvPr>
        </p:nvSpPr>
        <p:spPr>
          <a:xfrm>
            <a:off x="10921138" y="6275050"/>
            <a:ext cx="720000" cy="216000"/>
          </a:xfrm>
        </p:spPr>
        <p:txBody>
          <a:bodyPr/>
          <a:lstStyle/>
          <a:p>
            <a:fld id="{EF18FDA3-B4B7-4D23-9326-6D1D4F0C50F8}" type="slidenum">
              <a:rPr lang="fr-FR" smtClean="0"/>
              <a:pPr/>
              <a:t>15</a:t>
            </a:fld>
            <a:endParaRPr lang="fr-FR"/>
          </a:p>
        </p:txBody>
      </p:sp>
      <p:sp>
        <p:nvSpPr>
          <p:cNvPr id="9" name="Espace réservé du texte 8">
            <a:extLst>
              <a:ext uri="{FF2B5EF4-FFF2-40B4-BE49-F238E27FC236}">
                <a16:creationId xmlns:a16="http://schemas.microsoft.com/office/drawing/2014/main" id="{951A06AE-42EA-1DD8-D658-FD8745F55D31}"/>
              </a:ext>
            </a:extLst>
          </p:cNvPr>
          <p:cNvSpPr>
            <a:spLocks noGrp="1"/>
          </p:cNvSpPr>
          <p:nvPr>
            <p:ph type="body" sz="quarter" idx="13"/>
          </p:nvPr>
        </p:nvSpPr>
        <p:spPr/>
        <p:txBody>
          <a:bodyPr/>
          <a:lstStyle/>
          <a:p>
            <a:endParaRPr lang="fr-FR"/>
          </a:p>
        </p:txBody>
      </p:sp>
      <p:sp>
        <p:nvSpPr>
          <p:cNvPr id="10" name="Espace réservé du texte 9">
            <a:extLst>
              <a:ext uri="{FF2B5EF4-FFF2-40B4-BE49-F238E27FC236}">
                <a16:creationId xmlns:a16="http://schemas.microsoft.com/office/drawing/2014/main" id="{58859FCA-F31C-C740-2583-942A7E9F93EF}"/>
              </a:ext>
            </a:extLst>
          </p:cNvPr>
          <p:cNvSpPr>
            <a:spLocks noGrp="1"/>
          </p:cNvSpPr>
          <p:nvPr>
            <p:ph type="body" sz="quarter" idx="17"/>
          </p:nvPr>
        </p:nvSpPr>
        <p:spPr/>
        <p:txBody>
          <a:bodyPr/>
          <a:lstStyle/>
          <a:p>
            <a:endParaRPr lang="fr-FR"/>
          </a:p>
        </p:txBody>
      </p:sp>
    </p:spTree>
    <p:extLst>
      <p:ext uri="{BB962C8B-B14F-4D97-AF65-F5344CB8AC3E}">
        <p14:creationId xmlns:p14="http://schemas.microsoft.com/office/powerpoint/2010/main" val="1049403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415124-33C2-F347-EAC9-4AF0B55D24D9}"/>
            </a:ext>
          </a:extLst>
        </p:cNvPr>
        <p:cNvGrpSpPr/>
        <p:nvPr/>
      </p:nvGrpSpPr>
      <p:grpSpPr>
        <a:xfrm>
          <a:off x="0" y="0"/>
          <a:ext cx="0" cy="0"/>
          <a:chOff x="0" y="0"/>
          <a:chExt cx="0" cy="0"/>
        </a:xfrm>
      </p:grpSpPr>
      <p:pic>
        <p:nvPicPr>
          <p:cNvPr id="20" name="Image 19">
            <a:extLst>
              <a:ext uri="{FF2B5EF4-FFF2-40B4-BE49-F238E27FC236}">
                <a16:creationId xmlns:a16="http://schemas.microsoft.com/office/drawing/2014/main" id="{A7E18C28-907D-C2A1-66EC-F3A58416A05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11" name="Freeform 2">
            <a:extLst>
              <a:ext uri="{FF2B5EF4-FFF2-40B4-BE49-F238E27FC236}">
                <a16:creationId xmlns:a16="http://schemas.microsoft.com/office/drawing/2014/main" id="{DF16AD3B-AF16-8187-DF18-7B69D06BAD3A}"/>
              </a:ext>
            </a:extLst>
          </p:cNvPr>
          <p:cNvSpPr>
            <a:spLocks/>
          </p:cNvSpPr>
          <p:nvPr/>
        </p:nvSpPr>
        <p:spPr bwMode="auto">
          <a:xfrm>
            <a:off x="0" y="0"/>
            <a:ext cx="8180388" cy="6858000"/>
          </a:xfrm>
          <a:custGeom>
            <a:avLst/>
            <a:gdLst>
              <a:gd name="T0" fmla="*/ 0 w 12882"/>
              <a:gd name="T1" fmla="*/ 0 h 10735"/>
              <a:gd name="T2" fmla="*/ 0 w 12882"/>
              <a:gd name="T3" fmla="*/ 10735 h 10735"/>
              <a:gd name="T4" fmla="*/ 12882 w 12882"/>
              <a:gd name="T5" fmla="*/ 10735 h 10735"/>
              <a:gd name="T6" fmla="*/ 2034 w 12882"/>
              <a:gd name="T7" fmla="*/ 0 h 10735"/>
              <a:gd name="T8" fmla="*/ 0 w 12882"/>
              <a:gd name="T9" fmla="*/ 0 h 10735"/>
            </a:gdLst>
            <a:ahLst/>
            <a:cxnLst>
              <a:cxn ang="0">
                <a:pos x="T0" y="T1"/>
              </a:cxn>
              <a:cxn ang="0">
                <a:pos x="T2" y="T3"/>
              </a:cxn>
              <a:cxn ang="0">
                <a:pos x="T4" y="T5"/>
              </a:cxn>
              <a:cxn ang="0">
                <a:pos x="T6" y="T7"/>
              </a:cxn>
              <a:cxn ang="0">
                <a:pos x="T8" y="T9"/>
              </a:cxn>
            </a:cxnLst>
            <a:rect l="0" t="0" r="r" b="b"/>
            <a:pathLst>
              <a:path w="12882" h="10735">
                <a:moveTo>
                  <a:pt x="0" y="0"/>
                </a:moveTo>
                <a:lnTo>
                  <a:pt x="0" y="10735"/>
                </a:lnTo>
                <a:lnTo>
                  <a:pt x="12882" y="10735"/>
                </a:lnTo>
                <a:lnTo>
                  <a:pt x="2034" y="0"/>
                </a:lnTo>
                <a:lnTo>
                  <a:pt x="0" y="0"/>
                </a:lnTo>
                <a:close/>
              </a:path>
            </a:pathLst>
          </a:custGeom>
          <a:solidFill>
            <a:srgbClr val="49D9C0">
              <a:alpha val="40000"/>
            </a:srgbClr>
          </a:solidFill>
          <a:ln w="6350">
            <a:noFill/>
            <a:round/>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16" name="Titre 15">
            <a:extLst>
              <a:ext uri="{FF2B5EF4-FFF2-40B4-BE49-F238E27FC236}">
                <a16:creationId xmlns:a16="http://schemas.microsoft.com/office/drawing/2014/main" id="{0F669993-8C65-6A75-4BE4-77563FD88600}"/>
              </a:ext>
            </a:extLst>
          </p:cNvPr>
          <p:cNvSpPr>
            <a:spLocks noGrp="1"/>
          </p:cNvSpPr>
          <p:nvPr>
            <p:ph type="title"/>
          </p:nvPr>
        </p:nvSpPr>
        <p:spPr/>
        <p:txBody>
          <a:bodyPr/>
          <a:lstStyle/>
          <a:p>
            <a:endParaRPr lang="fr-FR"/>
          </a:p>
        </p:txBody>
      </p:sp>
      <p:sp>
        <p:nvSpPr>
          <p:cNvPr id="3" name="Espace réservé du pied de page 2">
            <a:extLst>
              <a:ext uri="{FF2B5EF4-FFF2-40B4-BE49-F238E27FC236}">
                <a16:creationId xmlns:a16="http://schemas.microsoft.com/office/drawing/2014/main" id="{ADC6EFB0-38E3-48FD-88DA-479002326DC5}"/>
              </a:ext>
            </a:extLst>
          </p:cNvPr>
          <p:cNvSpPr>
            <a:spLocks noGrp="1"/>
          </p:cNvSpPr>
          <p:nvPr>
            <p:ph type="ftr" sz="quarter" idx="11"/>
          </p:nvPr>
        </p:nvSpPr>
        <p:spPr>
          <a:xfrm>
            <a:off x="550864" y="6093502"/>
            <a:ext cx="4824412" cy="397548"/>
          </a:xfrm>
        </p:spPr>
        <p:txBody>
          <a:bodyPr/>
          <a:lstStyle/>
          <a:p>
            <a:pPr algn="l"/>
            <a:r>
              <a:rPr lang="fr-FR"/>
              <a:t>Titre général : Onglet “Insertion”&gt;“En-tête/ Pied”&gt;“Appliquer partout”</a:t>
            </a:r>
          </a:p>
        </p:txBody>
      </p:sp>
      <p:sp>
        <p:nvSpPr>
          <p:cNvPr id="4" name="Espace réservé du numéro de diapositive 3">
            <a:extLst>
              <a:ext uri="{FF2B5EF4-FFF2-40B4-BE49-F238E27FC236}">
                <a16:creationId xmlns:a16="http://schemas.microsoft.com/office/drawing/2014/main" id="{C91CCA7E-0DF6-12F3-9356-C985C43A19CB}"/>
              </a:ext>
            </a:extLst>
          </p:cNvPr>
          <p:cNvSpPr>
            <a:spLocks noGrp="1"/>
          </p:cNvSpPr>
          <p:nvPr>
            <p:ph type="sldNum" sz="quarter" idx="12"/>
          </p:nvPr>
        </p:nvSpPr>
        <p:spPr>
          <a:xfrm>
            <a:off x="10921138" y="6275050"/>
            <a:ext cx="720000" cy="216000"/>
          </a:xfrm>
        </p:spPr>
        <p:txBody>
          <a:bodyPr/>
          <a:lstStyle/>
          <a:p>
            <a:fld id="{EF18FDA3-B4B7-4D23-9326-6D1D4F0C50F8}" type="slidenum">
              <a:rPr lang="fr-FR" smtClean="0"/>
              <a:pPr/>
              <a:t>16</a:t>
            </a:fld>
            <a:endParaRPr lang="fr-FR"/>
          </a:p>
        </p:txBody>
      </p:sp>
      <p:sp>
        <p:nvSpPr>
          <p:cNvPr id="17" name="Espace réservé du texte 16">
            <a:extLst>
              <a:ext uri="{FF2B5EF4-FFF2-40B4-BE49-F238E27FC236}">
                <a16:creationId xmlns:a16="http://schemas.microsoft.com/office/drawing/2014/main" id="{36ED41DE-7EF6-80A8-2BC5-55D956F16046}"/>
              </a:ext>
            </a:extLst>
          </p:cNvPr>
          <p:cNvSpPr>
            <a:spLocks noGrp="1"/>
          </p:cNvSpPr>
          <p:nvPr>
            <p:ph type="body" sz="quarter" idx="13"/>
          </p:nvPr>
        </p:nvSpPr>
        <p:spPr/>
        <p:txBody>
          <a:bodyPr/>
          <a:lstStyle/>
          <a:p>
            <a:endParaRPr lang="fr-FR"/>
          </a:p>
        </p:txBody>
      </p:sp>
      <p:sp>
        <p:nvSpPr>
          <p:cNvPr id="18" name="Espace réservé du texte 17">
            <a:extLst>
              <a:ext uri="{FF2B5EF4-FFF2-40B4-BE49-F238E27FC236}">
                <a16:creationId xmlns:a16="http://schemas.microsoft.com/office/drawing/2014/main" id="{42E1D88A-EAD0-046A-695F-84014C484623}"/>
              </a:ext>
            </a:extLst>
          </p:cNvPr>
          <p:cNvSpPr>
            <a:spLocks noGrp="1"/>
          </p:cNvSpPr>
          <p:nvPr>
            <p:ph type="body" sz="quarter" idx="17"/>
          </p:nvPr>
        </p:nvSpPr>
        <p:spPr/>
        <p:txBody>
          <a:bodyPr/>
          <a:lstStyle/>
          <a:p>
            <a:endParaRPr lang="fr-FR"/>
          </a:p>
        </p:txBody>
      </p:sp>
      <p:sp>
        <p:nvSpPr>
          <p:cNvPr id="10" name="Graphique 4">
            <a:extLst>
              <a:ext uri="{FF2B5EF4-FFF2-40B4-BE49-F238E27FC236}">
                <a16:creationId xmlns:a16="http://schemas.microsoft.com/office/drawing/2014/main" id="{F6D54319-138A-0091-907A-E546742153B6}"/>
              </a:ext>
            </a:extLst>
          </p:cNvPr>
          <p:cNvSpPr>
            <a:spLocks noChangeAspect="1"/>
          </p:cNvSpPr>
          <p:nvPr/>
        </p:nvSpPr>
        <p:spPr>
          <a:xfrm>
            <a:off x="303310" y="409993"/>
            <a:ext cx="558014" cy="558000"/>
          </a:xfrm>
          <a:custGeom>
            <a:avLst/>
            <a:gdLst>
              <a:gd name="connsiteX0" fmla="*/ 809680 w 831206"/>
              <a:gd name="connsiteY0" fmla="*/ 0 h 831185"/>
              <a:gd name="connsiteX1" fmla="*/ 409344 w 831206"/>
              <a:gd name="connsiteY1" fmla="*/ 0 h 831185"/>
              <a:gd name="connsiteX2" fmla="*/ 394104 w 831206"/>
              <a:gd name="connsiteY2" fmla="*/ 6287 h 831185"/>
              <a:gd name="connsiteX3" fmla="*/ 6341 w 831206"/>
              <a:gd name="connsiteY3" fmla="*/ 394049 h 831185"/>
              <a:gd name="connsiteX4" fmla="*/ 21581 w 831206"/>
              <a:gd name="connsiteY4" fmla="*/ 430816 h 831185"/>
              <a:gd name="connsiteX5" fmla="*/ 340288 w 831206"/>
              <a:gd name="connsiteY5" fmla="*/ 430816 h 831185"/>
              <a:gd name="connsiteX6" fmla="*/ 340288 w 831206"/>
              <a:gd name="connsiteY6" fmla="*/ 232601 h 831185"/>
              <a:gd name="connsiteX7" fmla="*/ 400390 w 831206"/>
              <a:gd name="connsiteY7" fmla="*/ 232601 h 831185"/>
              <a:gd name="connsiteX8" fmla="*/ 400390 w 831206"/>
              <a:gd name="connsiteY8" fmla="*/ 809625 h 831185"/>
              <a:gd name="connsiteX9" fmla="*/ 400390 w 831206"/>
              <a:gd name="connsiteY9" fmla="*/ 809625 h 831185"/>
              <a:gd name="connsiteX10" fmla="*/ 437157 w 831206"/>
              <a:gd name="connsiteY10" fmla="*/ 824865 h 831185"/>
              <a:gd name="connsiteX11" fmla="*/ 824920 w 831206"/>
              <a:gd name="connsiteY11" fmla="*/ 437102 h 831185"/>
              <a:gd name="connsiteX12" fmla="*/ 831206 w 831206"/>
              <a:gd name="connsiteY12" fmla="*/ 421862 h 831185"/>
              <a:gd name="connsiteX13" fmla="*/ 831206 w 831206"/>
              <a:gd name="connsiteY13" fmla="*/ 21527 h 831185"/>
              <a:gd name="connsiteX14" fmla="*/ 809680 w 831206"/>
              <a:gd name="connsiteY14" fmla="*/ 0 h 831185"/>
              <a:gd name="connsiteX15" fmla="*/ 370291 w 831206"/>
              <a:gd name="connsiteY15" fmla="*/ 204121 h 831185"/>
              <a:gd name="connsiteX16" fmla="*/ 333620 w 831206"/>
              <a:gd name="connsiteY16" fmla="*/ 167450 h 831185"/>
              <a:gd name="connsiteX17" fmla="*/ 370291 w 831206"/>
              <a:gd name="connsiteY17" fmla="*/ 131255 h 831185"/>
              <a:gd name="connsiteX18" fmla="*/ 406963 w 831206"/>
              <a:gd name="connsiteY18" fmla="*/ 167450 h 831185"/>
              <a:gd name="connsiteX19" fmla="*/ 370291 w 831206"/>
              <a:gd name="connsiteY19" fmla="*/ 204121 h 831185"/>
              <a:gd name="connsiteX20" fmla="*/ 565744 w 831206"/>
              <a:gd name="connsiteY20" fmla="*/ 191738 h 831185"/>
              <a:gd name="connsiteX21" fmla="*/ 550409 w 831206"/>
              <a:gd name="connsiteY21" fmla="*/ 190024 h 831185"/>
              <a:gd name="connsiteX22" fmla="*/ 514214 w 831206"/>
              <a:gd name="connsiteY22" fmla="*/ 222409 h 831185"/>
              <a:gd name="connsiteX23" fmla="*/ 514214 w 831206"/>
              <a:gd name="connsiteY23" fmla="*/ 232601 h 831185"/>
              <a:gd name="connsiteX24" fmla="*/ 565744 w 831206"/>
              <a:gd name="connsiteY24" fmla="*/ 232601 h 831185"/>
              <a:gd name="connsiteX25" fmla="*/ 565744 w 831206"/>
              <a:gd name="connsiteY25" fmla="*/ 289751 h 831185"/>
              <a:gd name="connsiteX26" fmla="*/ 514214 w 831206"/>
              <a:gd name="connsiteY26" fmla="*/ 289751 h 831185"/>
              <a:gd name="connsiteX27" fmla="*/ 514214 w 831206"/>
              <a:gd name="connsiteY27" fmla="*/ 430816 h 831185"/>
              <a:gd name="connsiteX28" fmla="*/ 454111 w 831206"/>
              <a:gd name="connsiteY28" fmla="*/ 430816 h 831185"/>
              <a:gd name="connsiteX29" fmla="*/ 454111 w 831206"/>
              <a:gd name="connsiteY29" fmla="*/ 289751 h 831185"/>
              <a:gd name="connsiteX30" fmla="*/ 420488 w 831206"/>
              <a:gd name="connsiteY30" fmla="*/ 289751 h 831185"/>
              <a:gd name="connsiteX31" fmla="*/ 420488 w 831206"/>
              <a:gd name="connsiteY31" fmla="*/ 232601 h 831185"/>
              <a:gd name="connsiteX32" fmla="*/ 454111 w 831206"/>
              <a:gd name="connsiteY32" fmla="*/ 232601 h 831185"/>
              <a:gd name="connsiteX33" fmla="*/ 454111 w 831206"/>
              <a:gd name="connsiteY33" fmla="*/ 221075 h 831185"/>
              <a:gd name="connsiteX34" fmla="*/ 536788 w 831206"/>
              <a:gd name="connsiteY34" fmla="*/ 132874 h 831185"/>
              <a:gd name="connsiteX35" fmla="*/ 565744 w 831206"/>
              <a:gd name="connsiteY35" fmla="*/ 136303 h 831185"/>
              <a:gd name="connsiteX36" fmla="*/ 565744 w 831206"/>
              <a:gd name="connsiteY36" fmla="*/ 191738 h 831185"/>
              <a:gd name="connsiteX37" fmla="*/ 736718 w 831206"/>
              <a:gd name="connsiteY37" fmla="*/ 289751 h 831185"/>
              <a:gd name="connsiteX38" fmla="*/ 679568 w 831206"/>
              <a:gd name="connsiteY38" fmla="*/ 289751 h 831185"/>
              <a:gd name="connsiteX39" fmla="*/ 679568 w 831206"/>
              <a:gd name="connsiteY39" fmla="*/ 430816 h 831185"/>
              <a:gd name="connsiteX40" fmla="*/ 619465 w 831206"/>
              <a:gd name="connsiteY40" fmla="*/ 430816 h 831185"/>
              <a:gd name="connsiteX41" fmla="*/ 619465 w 831206"/>
              <a:gd name="connsiteY41" fmla="*/ 289751 h 831185"/>
              <a:gd name="connsiteX42" fmla="*/ 585937 w 831206"/>
              <a:gd name="connsiteY42" fmla="*/ 289751 h 831185"/>
              <a:gd name="connsiteX43" fmla="*/ 585937 w 831206"/>
              <a:gd name="connsiteY43" fmla="*/ 232601 h 831185"/>
              <a:gd name="connsiteX44" fmla="*/ 619465 w 831206"/>
              <a:gd name="connsiteY44" fmla="*/ 232601 h 831185"/>
              <a:gd name="connsiteX45" fmla="*/ 619465 w 831206"/>
              <a:gd name="connsiteY45" fmla="*/ 178022 h 831185"/>
              <a:gd name="connsiteX46" fmla="*/ 679568 w 831206"/>
              <a:gd name="connsiteY46" fmla="*/ 178022 h 831185"/>
              <a:gd name="connsiteX47" fmla="*/ 679568 w 831206"/>
              <a:gd name="connsiteY47" fmla="*/ 232601 h 831185"/>
              <a:gd name="connsiteX48" fmla="*/ 736718 w 831206"/>
              <a:gd name="connsiteY48" fmla="*/ 232601 h 831185"/>
              <a:gd name="connsiteX49" fmla="*/ 736718 w 831206"/>
              <a:gd name="connsiteY49" fmla="*/ 289751 h 831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831206" h="831185">
                <a:moveTo>
                  <a:pt x="809680" y="0"/>
                </a:moveTo>
                <a:lnTo>
                  <a:pt x="409344" y="0"/>
                </a:lnTo>
                <a:cubicBezTo>
                  <a:pt x="403629" y="0"/>
                  <a:pt x="398104" y="2286"/>
                  <a:pt x="394104" y="6287"/>
                </a:cubicBezTo>
                <a:lnTo>
                  <a:pt x="6341" y="394049"/>
                </a:lnTo>
                <a:cubicBezTo>
                  <a:pt x="-7184" y="407575"/>
                  <a:pt x="2341" y="430816"/>
                  <a:pt x="21581" y="430816"/>
                </a:cubicBezTo>
                <a:lnTo>
                  <a:pt x="340288" y="430816"/>
                </a:lnTo>
                <a:lnTo>
                  <a:pt x="340288" y="232601"/>
                </a:lnTo>
                <a:lnTo>
                  <a:pt x="400390" y="232601"/>
                </a:lnTo>
                <a:lnTo>
                  <a:pt x="400390" y="809625"/>
                </a:lnTo>
                <a:lnTo>
                  <a:pt x="400390" y="809625"/>
                </a:lnTo>
                <a:cubicBezTo>
                  <a:pt x="400390" y="828770"/>
                  <a:pt x="423631" y="838390"/>
                  <a:pt x="437157" y="824865"/>
                </a:cubicBezTo>
                <a:lnTo>
                  <a:pt x="824920" y="437102"/>
                </a:lnTo>
                <a:cubicBezTo>
                  <a:pt x="828920" y="433102"/>
                  <a:pt x="831206" y="427577"/>
                  <a:pt x="831206" y="421862"/>
                </a:cubicBezTo>
                <a:lnTo>
                  <a:pt x="831206" y="21527"/>
                </a:lnTo>
                <a:cubicBezTo>
                  <a:pt x="831206" y="9620"/>
                  <a:pt x="821586" y="0"/>
                  <a:pt x="809680" y="0"/>
                </a:cubicBezTo>
                <a:close/>
                <a:moveTo>
                  <a:pt x="370291" y="204121"/>
                </a:moveTo>
                <a:cubicBezTo>
                  <a:pt x="350289" y="204121"/>
                  <a:pt x="333620" y="187452"/>
                  <a:pt x="333620" y="167450"/>
                </a:cubicBezTo>
                <a:cubicBezTo>
                  <a:pt x="333620" y="147447"/>
                  <a:pt x="350289" y="131255"/>
                  <a:pt x="370291" y="131255"/>
                </a:cubicBezTo>
                <a:cubicBezTo>
                  <a:pt x="390294" y="131255"/>
                  <a:pt x="406963" y="147923"/>
                  <a:pt x="406963" y="167450"/>
                </a:cubicBezTo>
                <a:cubicBezTo>
                  <a:pt x="406963" y="186976"/>
                  <a:pt x="390294" y="204121"/>
                  <a:pt x="370291" y="204121"/>
                </a:cubicBezTo>
                <a:close/>
                <a:moveTo>
                  <a:pt x="565744" y="191738"/>
                </a:moveTo>
                <a:cubicBezTo>
                  <a:pt x="561458" y="190500"/>
                  <a:pt x="555553" y="190024"/>
                  <a:pt x="550409" y="190024"/>
                </a:cubicBezTo>
                <a:cubicBezTo>
                  <a:pt x="529930" y="190024"/>
                  <a:pt x="514214" y="199835"/>
                  <a:pt x="514214" y="222409"/>
                </a:cubicBezTo>
                <a:lnTo>
                  <a:pt x="514214" y="232601"/>
                </a:lnTo>
                <a:lnTo>
                  <a:pt x="565744" y="232601"/>
                </a:lnTo>
                <a:lnTo>
                  <a:pt x="565744" y="289751"/>
                </a:lnTo>
                <a:lnTo>
                  <a:pt x="514214" y="289751"/>
                </a:lnTo>
                <a:lnTo>
                  <a:pt x="514214" y="430816"/>
                </a:lnTo>
                <a:lnTo>
                  <a:pt x="454111" y="430816"/>
                </a:lnTo>
                <a:lnTo>
                  <a:pt x="454111" y="289751"/>
                </a:lnTo>
                <a:lnTo>
                  <a:pt x="420488" y="289751"/>
                </a:lnTo>
                <a:lnTo>
                  <a:pt x="420488" y="232601"/>
                </a:lnTo>
                <a:lnTo>
                  <a:pt x="454111" y="232601"/>
                </a:lnTo>
                <a:lnTo>
                  <a:pt x="454111" y="221075"/>
                </a:lnTo>
                <a:cubicBezTo>
                  <a:pt x="454111" y="165259"/>
                  <a:pt x="487830" y="132874"/>
                  <a:pt x="536788" y="132874"/>
                </a:cubicBezTo>
                <a:cubicBezTo>
                  <a:pt x="545742" y="132874"/>
                  <a:pt x="557648" y="134112"/>
                  <a:pt x="565744" y="136303"/>
                </a:cubicBezTo>
                <a:lnTo>
                  <a:pt x="565744" y="191738"/>
                </a:lnTo>
                <a:close/>
                <a:moveTo>
                  <a:pt x="736718" y="289751"/>
                </a:moveTo>
                <a:lnTo>
                  <a:pt x="679568" y="289751"/>
                </a:lnTo>
                <a:lnTo>
                  <a:pt x="679568" y="430816"/>
                </a:lnTo>
                <a:lnTo>
                  <a:pt x="619465" y="430816"/>
                </a:lnTo>
                <a:lnTo>
                  <a:pt x="619465" y="289751"/>
                </a:lnTo>
                <a:lnTo>
                  <a:pt x="585937" y="289751"/>
                </a:lnTo>
                <a:lnTo>
                  <a:pt x="585937" y="232601"/>
                </a:lnTo>
                <a:lnTo>
                  <a:pt x="619465" y="232601"/>
                </a:lnTo>
                <a:lnTo>
                  <a:pt x="619465" y="178022"/>
                </a:lnTo>
                <a:lnTo>
                  <a:pt x="679568" y="178022"/>
                </a:lnTo>
                <a:lnTo>
                  <a:pt x="679568" y="232601"/>
                </a:lnTo>
                <a:lnTo>
                  <a:pt x="736718" y="232601"/>
                </a:lnTo>
                <a:lnTo>
                  <a:pt x="736718" y="289751"/>
                </a:lnTo>
                <a:close/>
              </a:path>
            </a:pathLst>
          </a:custGeom>
          <a:solidFill>
            <a:schemeClr val="bg2"/>
          </a:solidFill>
          <a:ln w="0" cap="flat">
            <a:noFill/>
            <a:prstDash val="solid"/>
            <a:miter/>
          </a:ln>
        </p:spPr>
        <p:txBody>
          <a:bodyPr rtlCol="0" anchor="ctr"/>
          <a:lstStyle/>
          <a:p>
            <a:endParaRPr lang="fr-FR"/>
          </a:p>
        </p:txBody>
      </p:sp>
      <p:pic>
        <p:nvPicPr>
          <p:cNvPr id="2" name="Video_240229221626">
            <a:hlinkClick r:id="" action="ppaction://media"/>
            <a:extLst>
              <a:ext uri="{FF2B5EF4-FFF2-40B4-BE49-F238E27FC236}">
                <a16:creationId xmlns:a16="http://schemas.microsoft.com/office/drawing/2014/main" id="{88AD34FE-ADE2-035B-9797-354DD734FA17}"/>
              </a:ext>
            </a:extLst>
          </p:cNvPr>
          <p:cNvPicPr>
            <a:picLocks noChangeAspect="1"/>
          </p:cNvPicPr>
          <p:nvPr>
            <a:videoFile r:link="rId2"/>
            <p:extLst>
              <p:ext uri="{DAA4B4D4-6D71-4841-9C94-3DE7FCFB9230}">
                <p14:media xmlns:p14="http://schemas.microsoft.com/office/powerpoint/2010/main" r:embed="rId1">
                  <p14:fade in="250" out="250"/>
                </p14:media>
              </p:ext>
            </p:extLst>
          </p:nvPr>
        </p:nvPicPr>
        <p:blipFill>
          <a:blip r:embed="rId5"/>
          <a:stretch>
            <a:fillRect/>
          </a:stretch>
        </p:blipFill>
        <p:spPr>
          <a:xfrm>
            <a:off x="2100853" y="279849"/>
            <a:ext cx="7990296" cy="596579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265210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501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74046E3A-29FB-FA26-474C-0ABE6B12FFB8}"/>
              </a:ext>
            </a:extLst>
          </p:cNvPr>
          <p:cNvPicPr>
            <a:picLocks noChangeAspect="1"/>
          </p:cNvPicPr>
          <p:nvPr/>
        </p:nvPicPr>
        <p:blipFill>
          <a:blip r:embed="rId2">
            <a:extLst>
              <a:ext uri="{28A0092B-C50C-407E-A947-70E740481C1C}">
                <a14:useLocalDpi xmlns:a14="http://schemas.microsoft.com/office/drawing/2010/main" val="0"/>
              </a:ext>
            </a:extLst>
          </a:blip>
          <a:srcRect l="24961" r="24961"/>
          <a:stretch/>
        </p:blipFill>
        <p:spPr>
          <a:xfrm>
            <a:off x="1" y="0"/>
            <a:ext cx="6105520" cy="6858000"/>
          </a:xfrm>
          <a:prstGeom prst="rect">
            <a:avLst/>
          </a:prstGeom>
        </p:spPr>
      </p:pic>
      <p:sp>
        <p:nvSpPr>
          <p:cNvPr id="16" name="Forme libre : forme 15">
            <a:extLst>
              <a:ext uri="{FF2B5EF4-FFF2-40B4-BE49-F238E27FC236}">
                <a16:creationId xmlns:a16="http://schemas.microsoft.com/office/drawing/2014/main" id="{1BABAEB7-D3E5-A08E-54E1-F4E8CE0339FD}"/>
              </a:ext>
            </a:extLst>
          </p:cNvPr>
          <p:cNvSpPr/>
          <p:nvPr/>
        </p:nvSpPr>
        <p:spPr>
          <a:xfrm rot="2700000">
            <a:off x="-662944" y="-917130"/>
            <a:ext cx="4932000" cy="5184000"/>
          </a:xfrm>
          <a:custGeom>
            <a:avLst/>
            <a:gdLst>
              <a:gd name="connsiteX0" fmla="*/ 0 w 4914728"/>
              <a:gd name="connsiteY0" fmla="*/ 2675903 h 5171978"/>
              <a:gd name="connsiteX1" fmla="*/ 1487454 w 4914728"/>
              <a:gd name="connsiteY1" fmla="*/ 1188450 h 5171978"/>
              <a:gd name="connsiteX2" fmla="*/ 2451610 w 4914728"/>
              <a:gd name="connsiteY2" fmla="*/ 224293 h 5171978"/>
              <a:gd name="connsiteX3" fmla="*/ 2675904 w 4914728"/>
              <a:gd name="connsiteY3" fmla="*/ 0 h 5171978"/>
              <a:gd name="connsiteX4" fmla="*/ 4914728 w 4914728"/>
              <a:gd name="connsiteY4" fmla="*/ 3 h 5171978"/>
              <a:gd name="connsiteX5" fmla="*/ 4914728 w 4914728"/>
              <a:gd name="connsiteY5" fmla="*/ 5171977 h 5171978"/>
              <a:gd name="connsiteX6" fmla="*/ 2496073 w 4914728"/>
              <a:gd name="connsiteY6" fmla="*/ 5171978 h 5171978"/>
              <a:gd name="connsiteX7" fmla="*/ 1397537 w 4914728"/>
              <a:gd name="connsiteY7" fmla="*/ 4073441 h 5171978"/>
              <a:gd name="connsiteX8" fmla="*/ 1397537 w 4914728"/>
              <a:gd name="connsiteY8" fmla="*/ 4073441 h 5171978"/>
              <a:gd name="connsiteX9" fmla="*/ 0 w 4914728"/>
              <a:gd name="connsiteY9" fmla="*/ 2675903 h 5171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14728" h="5171978">
                <a:moveTo>
                  <a:pt x="0" y="2675903"/>
                </a:moveTo>
                <a:lnTo>
                  <a:pt x="1487454" y="1188450"/>
                </a:lnTo>
                <a:lnTo>
                  <a:pt x="2451610" y="224293"/>
                </a:lnTo>
                <a:lnTo>
                  <a:pt x="2675904" y="0"/>
                </a:lnTo>
                <a:lnTo>
                  <a:pt x="4914728" y="3"/>
                </a:lnTo>
                <a:lnTo>
                  <a:pt x="4914728" y="5171977"/>
                </a:lnTo>
                <a:lnTo>
                  <a:pt x="2496073" y="5171978"/>
                </a:lnTo>
                <a:lnTo>
                  <a:pt x="1397537" y="4073441"/>
                </a:lnTo>
                <a:lnTo>
                  <a:pt x="1397537" y="4073441"/>
                </a:lnTo>
                <a:lnTo>
                  <a:pt x="0" y="2675903"/>
                </a:lnTo>
                <a:close/>
              </a:path>
            </a:pathLst>
          </a:custGeom>
          <a:gradFill>
            <a:gsLst>
              <a:gs pos="0">
                <a:schemeClr val="bg1">
                  <a:alpha val="0"/>
                </a:schemeClr>
              </a:gs>
              <a:gs pos="100000">
                <a:schemeClr val="bg1"/>
              </a:gs>
            </a:gsLst>
            <a:lin ang="10800000" scaled="0"/>
          </a:gra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30" name="Forme libre : forme 29">
            <a:extLst>
              <a:ext uri="{FF2B5EF4-FFF2-40B4-BE49-F238E27FC236}">
                <a16:creationId xmlns:a16="http://schemas.microsoft.com/office/drawing/2014/main" id="{A142A995-5725-CCEB-5503-7373C01042B7}"/>
              </a:ext>
            </a:extLst>
          </p:cNvPr>
          <p:cNvSpPr/>
          <p:nvPr/>
        </p:nvSpPr>
        <p:spPr>
          <a:xfrm>
            <a:off x="0" y="0"/>
            <a:ext cx="12192000" cy="6858000"/>
          </a:xfrm>
          <a:custGeom>
            <a:avLst/>
            <a:gdLst>
              <a:gd name="connsiteX0" fmla="*/ 3784302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3529979 h 6858000"/>
              <a:gd name="connsiteX5" fmla="*/ 2050217 w 12192000"/>
              <a:gd name="connsiteY5" fmla="*/ 5580195 h 6858000"/>
              <a:gd name="connsiteX6" fmla="*/ 2179587 w 12192000"/>
              <a:gd name="connsiteY6" fmla="*/ 5633556 h 6858000"/>
              <a:gd name="connsiteX7" fmla="*/ 5577980 w 12192000"/>
              <a:gd name="connsiteY7" fmla="*/ 5633556 h 6858000"/>
              <a:gd name="connsiteX8" fmla="*/ 5760720 w 12192000"/>
              <a:gd name="connsiteY8" fmla="*/ 5450824 h 6858000"/>
              <a:gd name="connsiteX9" fmla="*/ 5760720 w 12192000"/>
              <a:gd name="connsiteY9" fmla="*/ 2052424 h 6858000"/>
              <a:gd name="connsiteX10" fmla="*/ 5707350 w 12192000"/>
              <a:gd name="connsiteY10" fmla="*/ 1923053 h 6858000"/>
              <a:gd name="connsiteX11" fmla="*/ 3784302 w 12192000"/>
              <a:gd name="connsiteY1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3784302" y="0"/>
                </a:moveTo>
                <a:lnTo>
                  <a:pt x="12192000" y="0"/>
                </a:lnTo>
                <a:lnTo>
                  <a:pt x="12192000" y="6858000"/>
                </a:lnTo>
                <a:lnTo>
                  <a:pt x="0" y="6858000"/>
                </a:lnTo>
                <a:lnTo>
                  <a:pt x="0" y="3529979"/>
                </a:lnTo>
                <a:lnTo>
                  <a:pt x="2050217" y="5580195"/>
                </a:lnTo>
                <a:cubicBezTo>
                  <a:pt x="2084172" y="5614150"/>
                  <a:pt x="2131073" y="5633556"/>
                  <a:pt x="2179587" y="5633556"/>
                </a:cubicBezTo>
                <a:lnTo>
                  <a:pt x="5577980" y="5633556"/>
                </a:lnTo>
                <a:cubicBezTo>
                  <a:pt x="5679057" y="5633556"/>
                  <a:pt x="5760720" y="5551893"/>
                  <a:pt x="5760720" y="5450824"/>
                </a:cubicBezTo>
                <a:lnTo>
                  <a:pt x="5760720" y="2052424"/>
                </a:lnTo>
                <a:cubicBezTo>
                  <a:pt x="5760720" y="2003910"/>
                  <a:pt x="5741314" y="1957009"/>
                  <a:pt x="5707350" y="1923053"/>
                </a:cubicBezTo>
                <a:lnTo>
                  <a:pt x="3784302" y="0"/>
                </a:lnTo>
                <a:close/>
              </a:path>
            </a:pathLst>
          </a:custGeom>
          <a:solidFill>
            <a:schemeClr val="bg1"/>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solidFill>
                <a:schemeClr val="tx1"/>
              </a:solidFill>
            </a:endParaRPr>
          </a:p>
        </p:txBody>
      </p:sp>
      <p:sp>
        <p:nvSpPr>
          <p:cNvPr id="6" name="Titre 5">
            <a:extLst>
              <a:ext uri="{FF2B5EF4-FFF2-40B4-BE49-F238E27FC236}">
                <a16:creationId xmlns:a16="http://schemas.microsoft.com/office/drawing/2014/main" id="{F0B6635C-89F7-EAE9-E577-2102AC3D500B}"/>
              </a:ext>
            </a:extLst>
          </p:cNvPr>
          <p:cNvSpPr>
            <a:spLocks noGrp="1"/>
          </p:cNvSpPr>
          <p:nvPr>
            <p:ph type="title"/>
          </p:nvPr>
        </p:nvSpPr>
        <p:spPr/>
        <p:txBody>
          <a:bodyPr/>
          <a:lstStyle/>
          <a:p>
            <a:endParaRPr lang="fr-FR"/>
          </a:p>
        </p:txBody>
      </p:sp>
      <p:sp>
        <p:nvSpPr>
          <p:cNvPr id="3" name="Espace réservé du pied de page 2">
            <a:extLst>
              <a:ext uri="{FF2B5EF4-FFF2-40B4-BE49-F238E27FC236}">
                <a16:creationId xmlns:a16="http://schemas.microsoft.com/office/drawing/2014/main" id="{4CCE4299-1FBC-5B8A-B39C-6E842B5FA3C7}"/>
              </a:ext>
            </a:extLst>
          </p:cNvPr>
          <p:cNvSpPr>
            <a:spLocks noGrp="1"/>
          </p:cNvSpPr>
          <p:nvPr>
            <p:ph type="ftr" sz="quarter" idx="11"/>
          </p:nvPr>
        </p:nvSpPr>
        <p:spPr>
          <a:xfrm>
            <a:off x="550864" y="6093502"/>
            <a:ext cx="4824412" cy="397548"/>
          </a:xfrm>
        </p:spPr>
        <p:txBody>
          <a:bodyPr/>
          <a:lstStyle/>
          <a:p>
            <a:pPr algn="l"/>
            <a:r>
              <a:rPr lang="fr-FR"/>
              <a:t>Titre général : Onglet “Insertion”&gt;“En-tête/ Pied”&gt;“Appliquer partout”</a:t>
            </a:r>
          </a:p>
        </p:txBody>
      </p:sp>
      <p:sp>
        <p:nvSpPr>
          <p:cNvPr id="4" name="Espace réservé du numéro de diapositive 3">
            <a:extLst>
              <a:ext uri="{FF2B5EF4-FFF2-40B4-BE49-F238E27FC236}">
                <a16:creationId xmlns:a16="http://schemas.microsoft.com/office/drawing/2014/main" id="{10417583-296B-303E-0489-8F7F40632236}"/>
              </a:ext>
            </a:extLst>
          </p:cNvPr>
          <p:cNvSpPr>
            <a:spLocks noGrp="1"/>
          </p:cNvSpPr>
          <p:nvPr>
            <p:ph type="sldNum" sz="quarter" idx="12"/>
          </p:nvPr>
        </p:nvSpPr>
        <p:spPr>
          <a:xfrm>
            <a:off x="10921138" y="6275050"/>
            <a:ext cx="720000" cy="216000"/>
          </a:xfrm>
        </p:spPr>
        <p:txBody>
          <a:bodyPr/>
          <a:lstStyle/>
          <a:p>
            <a:fld id="{EF18FDA3-B4B7-4D23-9326-6D1D4F0C50F8}" type="slidenum">
              <a:rPr lang="fr-FR" smtClean="0"/>
              <a:pPr/>
              <a:t>17</a:t>
            </a:fld>
            <a:endParaRPr lang="fr-FR"/>
          </a:p>
        </p:txBody>
      </p:sp>
      <p:sp>
        <p:nvSpPr>
          <p:cNvPr id="7" name="Espace réservé du texte 6">
            <a:extLst>
              <a:ext uri="{FF2B5EF4-FFF2-40B4-BE49-F238E27FC236}">
                <a16:creationId xmlns:a16="http://schemas.microsoft.com/office/drawing/2014/main" id="{2FA7DEA0-F5F3-487D-67E2-D12AFB5AF9FF}"/>
              </a:ext>
            </a:extLst>
          </p:cNvPr>
          <p:cNvSpPr>
            <a:spLocks noGrp="1"/>
          </p:cNvSpPr>
          <p:nvPr>
            <p:ph type="body" sz="quarter" idx="14"/>
          </p:nvPr>
        </p:nvSpPr>
        <p:spPr/>
        <p:txBody>
          <a:bodyPr/>
          <a:lstStyle/>
          <a:p>
            <a:endParaRPr lang="fr-FR"/>
          </a:p>
        </p:txBody>
      </p:sp>
      <p:sp>
        <p:nvSpPr>
          <p:cNvPr id="12" name="Espace réservé du texte 11">
            <a:extLst>
              <a:ext uri="{FF2B5EF4-FFF2-40B4-BE49-F238E27FC236}">
                <a16:creationId xmlns:a16="http://schemas.microsoft.com/office/drawing/2014/main" id="{A8B43A80-C2CF-C512-249B-8CB7108D7151}"/>
              </a:ext>
            </a:extLst>
          </p:cNvPr>
          <p:cNvSpPr>
            <a:spLocks noGrp="1"/>
          </p:cNvSpPr>
          <p:nvPr>
            <p:ph type="body" sz="quarter" idx="17"/>
          </p:nvPr>
        </p:nvSpPr>
        <p:spPr/>
        <p:txBody>
          <a:bodyPr/>
          <a:lstStyle/>
          <a:p>
            <a:endParaRPr lang="fr-FR"/>
          </a:p>
        </p:txBody>
      </p:sp>
      <p:sp>
        <p:nvSpPr>
          <p:cNvPr id="14" name="Graphique 4">
            <a:extLst>
              <a:ext uri="{FF2B5EF4-FFF2-40B4-BE49-F238E27FC236}">
                <a16:creationId xmlns:a16="http://schemas.microsoft.com/office/drawing/2014/main" id="{36BC24D5-F26A-D5C9-7D38-2F6B9416DEF4}"/>
              </a:ext>
            </a:extLst>
          </p:cNvPr>
          <p:cNvSpPr>
            <a:spLocks noChangeAspect="1"/>
          </p:cNvSpPr>
          <p:nvPr/>
        </p:nvSpPr>
        <p:spPr>
          <a:xfrm>
            <a:off x="303310" y="409993"/>
            <a:ext cx="558014" cy="558000"/>
          </a:xfrm>
          <a:custGeom>
            <a:avLst/>
            <a:gdLst>
              <a:gd name="connsiteX0" fmla="*/ 809680 w 831206"/>
              <a:gd name="connsiteY0" fmla="*/ 0 h 831185"/>
              <a:gd name="connsiteX1" fmla="*/ 409344 w 831206"/>
              <a:gd name="connsiteY1" fmla="*/ 0 h 831185"/>
              <a:gd name="connsiteX2" fmla="*/ 394104 w 831206"/>
              <a:gd name="connsiteY2" fmla="*/ 6287 h 831185"/>
              <a:gd name="connsiteX3" fmla="*/ 6341 w 831206"/>
              <a:gd name="connsiteY3" fmla="*/ 394049 h 831185"/>
              <a:gd name="connsiteX4" fmla="*/ 21581 w 831206"/>
              <a:gd name="connsiteY4" fmla="*/ 430816 h 831185"/>
              <a:gd name="connsiteX5" fmla="*/ 340288 w 831206"/>
              <a:gd name="connsiteY5" fmla="*/ 430816 h 831185"/>
              <a:gd name="connsiteX6" fmla="*/ 340288 w 831206"/>
              <a:gd name="connsiteY6" fmla="*/ 232601 h 831185"/>
              <a:gd name="connsiteX7" fmla="*/ 400390 w 831206"/>
              <a:gd name="connsiteY7" fmla="*/ 232601 h 831185"/>
              <a:gd name="connsiteX8" fmla="*/ 400390 w 831206"/>
              <a:gd name="connsiteY8" fmla="*/ 809625 h 831185"/>
              <a:gd name="connsiteX9" fmla="*/ 400390 w 831206"/>
              <a:gd name="connsiteY9" fmla="*/ 809625 h 831185"/>
              <a:gd name="connsiteX10" fmla="*/ 437157 w 831206"/>
              <a:gd name="connsiteY10" fmla="*/ 824865 h 831185"/>
              <a:gd name="connsiteX11" fmla="*/ 824920 w 831206"/>
              <a:gd name="connsiteY11" fmla="*/ 437102 h 831185"/>
              <a:gd name="connsiteX12" fmla="*/ 831206 w 831206"/>
              <a:gd name="connsiteY12" fmla="*/ 421862 h 831185"/>
              <a:gd name="connsiteX13" fmla="*/ 831206 w 831206"/>
              <a:gd name="connsiteY13" fmla="*/ 21527 h 831185"/>
              <a:gd name="connsiteX14" fmla="*/ 809680 w 831206"/>
              <a:gd name="connsiteY14" fmla="*/ 0 h 831185"/>
              <a:gd name="connsiteX15" fmla="*/ 370291 w 831206"/>
              <a:gd name="connsiteY15" fmla="*/ 204121 h 831185"/>
              <a:gd name="connsiteX16" fmla="*/ 333620 w 831206"/>
              <a:gd name="connsiteY16" fmla="*/ 167450 h 831185"/>
              <a:gd name="connsiteX17" fmla="*/ 370291 w 831206"/>
              <a:gd name="connsiteY17" fmla="*/ 131255 h 831185"/>
              <a:gd name="connsiteX18" fmla="*/ 406963 w 831206"/>
              <a:gd name="connsiteY18" fmla="*/ 167450 h 831185"/>
              <a:gd name="connsiteX19" fmla="*/ 370291 w 831206"/>
              <a:gd name="connsiteY19" fmla="*/ 204121 h 831185"/>
              <a:gd name="connsiteX20" fmla="*/ 565744 w 831206"/>
              <a:gd name="connsiteY20" fmla="*/ 191738 h 831185"/>
              <a:gd name="connsiteX21" fmla="*/ 550409 w 831206"/>
              <a:gd name="connsiteY21" fmla="*/ 190024 h 831185"/>
              <a:gd name="connsiteX22" fmla="*/ 514214 w 831206"/>
              <a:gd name="connsiteY22" fmla="*/ 222409 h 831185"/>
              <a:gd name="connsiteX23" fmla="*/ 514214 w 831206"/>
              <a:gd name="connsiteY23" fmla="*/ 232601 h 831185"/>
              <a:gd name="connsiteX24" fmla="*/ 565744 w 831206"/>
              <a:gd name="connsiteY24" fmla="*/ 232601 h 831185"/>
              <a:gd name="connsiteX25" fmla="*/ 565744 w 831206"/>
              <a:gd name="connsiteY25" fmla="*/ 289751 h 831185"/>
              <a:gd name="connsiteX26" fmla="*/ 514214 w 831206"/>
              <a:gd name="connsiteY26" fmla="*/ 289751 h 831185"/>
              <a:gd name="connsiteX27" fmla="*/ 514214 w 831206"/>
              <a:gd name="connsiteY27" fmla="*/ 430816 h 831185"/>
              <a:gd name="connsiteX28" fmla="*/ 454111 w 831206"/>
              <a:gd name="connsiteY28" fmla="*/ 430816 h 831185"/>
              <a:gd name="connsiteX29" fmla="*/ 454111 w 831206"/>
              <a:gd name="connsiteY29" fmla="*/ 289751 h 831185"/>
              <a:gd name="connsiteX30" fmla="*/ 420488 w 831206"/>
              <a:gd name="connsiteY30" fmla="*/ 289751 h 831185"/>
              <a:gd name="connsiteX31" fmla="*/ 420488 w 831206"/>
              <a:gd name="connsiteY31" fmla="*/ 232601 h 831185"/>
              <a:gd name="connsiteX32" fmla="*/ 454111 w 831206"/>
              <a:gd name="connsiteY32" fmla="*/ 232601 h 831185"/>
              <a:gd name="connsiteX33" fmla="*/ 454111 w 831206"/>
              <a:gd name="connsiteY33" fmla="*/ 221075 h 831185"/>
              <a:gd name="connsiteX34" fmla="*/ 536788 w 831206"/>
              <a:gd name="connsiteY34" fmla="*/ 132874 h 831185"/>
              <a:gd name="connsiteX35" fmla="*/ 565744 w 831206"/>
              <a:gd name="connsiteY35" fmla="*/ 136303 h 831185"/>
              <a:gd name="connsiteX36" fmla="*/ 565744 w 831206"/>
              <a:gd name="connsiteY36" fmla="*/ 191738 h 831185"/>
              <a:gd name="connsiteX37" fmla="*/ 736718 w 831206"/>
              <a:gd name="connsiteY37" fmla="*/ 289751 h 831185"/>
              <a:gd name="connsiteX38" fmla="*/ 679568 w 831206"/>
              <a:gd name="connsiteY38" fmla="*/ 289751 h 831185"/>
              <a:gd name="connsiteX39" fmla="*/ 679568 w 831206"/>
              <a:gd name="connsiteY39" fmla="*/ 430816 h 831185"/>
              <a:gd name="connsiteX40" fmla="*/ 619465 w 831206"/>
              <a:gd name="connsiteY40" fmla="*/ 430816 h 831185"/>
              <a:gd name="connsiteX41" fmla="*/ 619465 w 831206"/>
              <a:gd name="connsiteY41" fmla="*/ 289751 h 831185"/>
              <a:gd name="connsiteX42" fmla="*/ 585937 w 831206"/>
              <a:gd name="connsiteY42" fmla="*/ 289751 h 831185"/>
              <a:gd name="connsiteX43" fmla="*/ 585937 w 831206"/>
              <a:gd name="connsiteY43" fmla="*/ 232601 h 831185"/>
              <a:gd name="connsiteX44" fmla="*/ 619465 w 831206"/>
              <a:gd name="connsiteY44" fmla="*/ 232601 h 831185"/>
              <a:gd name="connsiteX45" fmla="*/ 619465 w 831206"/>
              <a:gd name="connsiteY45" fmla="*/ 178022 h 831185"/>
              <a:gd name="connsiteX46" fmla="*/ 679568 w 831206"/>
              <a:gd name="connsiteY46" fmla="*/ 178022 h 831185"/>
              <a:gd name="connsiteX47" fmla="*/ 679568 w 831206"/>
              <a:gd name="connsiteY47" fmla="*/ 232601 h 831185"/>
              <a:gd name="connsiteX48" fmla="*/ 736718 w 831206"/>
              <a:gd name="connsiteY48" fmla="*/ 232601 h 831185"/>
              <a:gd name="connsiteX49" fmla="*/ 736718 w 831206"/>
              <a:gd name="connsiteY49" fmla="*/ 289751 h 831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831206" h="831185">
                <a:moveTo>
                  <a:pt x="809680" y="0"/>
                </a:moveTo>
                <a:lnTo>
                  <a:pt x="409344" y="0"/>
                </a:lnTo>
                <a:cubicBezTo>
                  <a:pt x="403629" y="0"/>
                  <a:pt x="398104" y="2286"/>
                  <a:pt x="394104" y="6287"/>
                </a:cubicBezTo>
                <a:lnTo>
                  <a:pt x="6341" y="394049"/>
                </a:lnTo>
                <a:cubicBezTo>
                  <a:pt x="-7184" y="407575"/>
                  <a:pt x="2341" y="430816"/>
                  <a:pt x="21581" y="430816"/>
                </a:cubicBezTo>
                <a:lnTo>
                  <a:pt x="340288" y="430816"/>
                </a:lnTo>
                <a:lnTo>
                  <a:pt x="340288" y="232601"/>
                </a:lnTo>
                <a:lnTo>
                  <a:pt x="400390" y="232601"/>
                </a:lnTo>
                <a:lnTo>
                  <a:pt x="400390" y="809625"/>
                </a:lnTo>
                <a:lnTo>
                  <a:pt x="400390" y="809625"/>
                </a:lnTo>
                <a:cubicBezTo>
                  <a:pt x="400390" y="828770"/>
                  <a:pt x="423631" y="838390"/>
                  <a:pt x="437157" y="824865"/>
                </a:cubicBezTo>
                <a:lnTo>
                  <a:pt x="824920" y="437102"/>
                </a:lnTo>
                <a:cubicBezTo>
                  <a:pt x="828920" y="433102"/>
                  <a:pt x="831206" y="427577"/>
                  <a:pt x="831206" y="421862"/>
                </a:cubicBezTo>
                <a:lnTo>
                  <a:pt x="831206" y="21527"/>
                </a:lnTo>
                <a:cubicBezTo>
                  <a:pt x="831206" y="9620"/>
                  <a:pt x="821586" y="0"/>
                  <a:pt x="809680" y="0"/>
                </a:cubicBezTo>
                <a:close/>
                <a:moveTo>
                  <a:pt x="370291" y="204121"/>
                </a:moveTo>
                <a:cubicBezTo>
                  <a:pt x="350289" y="204121"/>
                  <a:pt x="333620" y="187452"/>
                  <a:pt x="333620" y="167450"/>
                </a:cubicBezTo>
                <a:cubicBezTo>
                  <a:pt x="333620" y="147447"/>
                  <a:pt x="350289" y="131255"/>
                  <a:pt x="370291" y="131255"/>
                </a:cubicBezTo>
                <a:cubicBezTo>
                  <a:pt x="390294" y="131255"/>
                  <a:pt x="406963" y="147923"/>
                  <a:pt x="406963" y="167450"/>
                </a:cubicBezTo>
                <a:cubicBezTo>
                  <a:pt x="406963" y="186976"/>
                  <a:pt x="390294" y="204121"/>
                  <a:pt x="370291" y="204121"/>
                </a:cubicBezTo>
                <a:close/>
                <a:moveTo>
                  <a:pt x="565744" y="191738"/>
                </a:moveTo>
                <a:cubicBezTo>
                  <a:pt x="561458" y="190500"/>
                  <a:pt x="555553" y="190024"/>
                  <a:pt x="550409" y="190024"/>
                </a:cubicBezTo>
                <a:cubicBezTo>
                  <a:pt x="529930" y="190024"/>
                  <a:pt x="514214" y="199835"/>
                  <a:pt x="514214" y="222409"/>
                </a:cubicBezTo>
                <a:lnTo>
                  <a:pt x="514214" y="232601"/>
                </a:lnTo>
                <a:lnTo>
                  <a:pt x="565744" y="232601"/>
                </a:lnTo>
                <a:lnTo>
                  <a:pt x="565744" y="289751"/>
                </a:lnTo>
                <a:lnTo>
                  <a:pt x="514214" y="289751"/>
                </a:lnTo>
                <a:lnTo>
                  <a:pt x="514214" y="430816"/>
                </a:lnTo>
                <a:lnTo>
                  <a:pt x="454111" y="430816"/>
                </a:lnTo>
                <a:lnTo>
                  <a:pt x="454111" y="289751"/>
                </a:lnTo>
                <a:lnTo>
                  <a:pt x="420488" y="289751"/>
                </a:lnTo>
                <a:lnTo>
                  <a:pt x="420488" y="232601"/>
                </a:lnTo>
                <a:lnTo>
                  <a:pt x="454111" y="232601"/>
                </a:lnTo>
                <a:lnTo>
                  <a:pt x="454111" y="221075"/>
                </a:lnTo>
                <a:cubicBezTo>
                  <a:pt x="454111" y="165259"/>
                  <a:pt x="487830" y="132874"/>
                  <a:pt x="536788" y="132874"/>
                </a:cubicBezTo>
                <a:cubicBezTo>
                  <a:pt x="545742" y="132874"/>
                  <a:pt x="557648" y="134112"/>
                  <a:pt x="565744" y="136303"/>
                </a:cubicBezTo>
                <a:lnTo>
                  <a:pt x="565744" y="191738"/>
                </a:lnTo>
                <a:close/>
                <a:moveTo>
                  <a:pt x="736718" y="289751"/>
                </a:moveTo>
                <a:lnTo>
                  <a:pt x="679568" y="289751"/>
                </a:lnTo>
                <a:lnTo>
                  <a:pt x="679568" y="430816"/>
                </a:lnTo>
                <a:lnTo>
                  <a:pt x="619465" y="430816"/>
                </a:lnTo>
                <a:lnTo>
                  <a:pt x="619465" y="289751"/>
                </a:lnTo>
                <a:lnTo>
                  <a:pt x="585937" y="289751"/>
                </a:lnTo>
                <a:lnTo>
                  <a:pt x="585937" y="232601"/>
                </a:lnTo>
                <a:lnTo>
                  <a:pt x="619465" y="232601"/>
                </a:lnTo>
                <a:lnTo>
                  <a:pt x="619465" y="178022"/>
                </a:lnTo>
                <a:lnTo>
                  <a:pt x="679568" y="178022"/>
                </a:lnTo>
                <a:lnTo>
                  <a:pt x="679568" y="232601"/>
                </a:lnTo>
                <a:lnTo>
                  <a:pt x="736718" y="232601"/>
                </a:lnTo>
                <a:lnTo>
                  <a:pt x="736718" y="289751"/>
                </a:lnTo>
                <a:close/>
              </a:path>
            </a:pathLst>
          </a:custGeom>
          <a:solidFill>
            <a:srgbClr val="4BD7BE"/>
          </a:solidFill>
          <a:ln w="0" cap="flat">
            <a:noFill/>
            <a:prstDash val="solid"/>
            <a:miter/>
          </a:ln>
        </p:spPr>
        <p:txBody>
          <a:bodyPr rtlCol="0" anchor="ctr"/>
          <a:lstStyle/>
          <a:p>
            <a:endParaRPr lang="fr-FR"/>
          </a:p>
        </p:txBody>
      </p:sp>
    </p:spTree>
    <p:extLst>
      <p:ext uri="{BB962C8B-B14F-4D97-AF65-F5344CB8AC3E}">
        <p14:creationId xmlns:p14="http://schemas.microsoft.com/office/powerpoint/2010/main" val="1580894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29C02A-655B-8849-4FA5-9EDD67E245F0}"/>
            </a:ext>
          </a:extLst>
        </p:cNvPr>
        <p:cNvGrpSpPr/>
        <p:nvPr/>
      </p:nvGrpSpPr>
      <p:grpSpPr>
        <a:xfrm>
          <a:off x="0" y="0"/>
          <a:ext cx="0" cy="0"/>
          <a:chOff x="0" y="0"/>
          <a:chExt cx="0" cy="0"/>
        </a:xfrm>
      </p:grpSpPr>
      <p:pic>
        <p:nvPicPr>
          <p:cNvPr id="15" name="Image 14">
            <a:extLst>
              <a:ext uri="{FF2B5EF4-FFF2-40B4-BE49-F238E27FC236}">
                <a16:creationId xmlns:a16="http://schemas.microsoft.com/office/drawing/2014/main" id="{E5AE95A0-2A45-3010-51CE-5D6871CE744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9922"/>
          <a:stretch/>
        </p:blipFill>
        <p:spPr>
          <a:xfrm>
            <a:off x="1" y="0"/>
            <a:ext cx="6105520" cy="6858000"/>
          </a:xfrm>
          <a:prstGeom prst="rect">
            <a:avLst/>
          </a:prstGeom>
        </p:spPr>
      </p:pic>
      <p:sp>
        <p:nvSpPr>
          <p:cNvPr id="12" name="Forme libre : forme 11">
            <a:extLst>
              <a:ext uri="{FF2B5EF4-FFF2-40B4-BE49-F238E27FC236}">
                <a16:creationId xmlns:a16="http://schemas.microsoft.com/office/drawing/2014/main" id="{BEBE154F-BEF6-39C3-5014-A6AB1370CD12}"/>
              </a:ext>
            </a:extLst>
          </p:cNvPr>
          <p:cNvSpPr/>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3529982 w 12192000"/>
              <a:gd name="connsiteY3" fmla="*/ 6858000 h 6858000"/>
              <a:gd name="connsiteX4" fmla="*/ 5580198 w 12192000"/>
              <a:gd name="connsiteY4" fmla="*/ 4807783 h 6858000"/>
              <a:gd name="connsiteX5" fmla="*/ 5633559 w 12192000"/>
              <a:gd name="connsiteY5" fmla="*/ 4678413 h 6858000"/>
              <a:gd name="connsiteX6" fmla="*/ 5633559 w 12192000"/>
              <a:gd name="connsiteY6" fmla="*/ 1280020 h 6858000"/>
              <a:gd name="connsiteX7" fmla="*/ 5450827 w 12192000"/>
              <a:gd name="connsiteY7" fmla="*/ 1097280 h 6858000"/>
              <a:gd name="connsiteX8" fmla="*/ 2052427 w 12192000"/>
              <a:gd name="connsiteY8" fmla="*/ 1097280 h 6858000"/>
              <a:gd name="connsiteX9" fmla="*/ 1923056 w 12192000"/>
              <a:gd name="connsiteY9" fmla="*/ 1150650 h 6858000"/>
              <a:gd name="connsiteX10" fmla="*/ 1 w 12192000"/>
              <a:gd name="connsiteY10" fmla="*/ 3073700 h 6858000"/>
              <a:gd name="connsiteX11" fmla="*/ 1 w 12192000"/>
              <a:gd name="connsiteY11" fmla="*/ 3390899 h 6858000"/>
              <a:gd name="connsiteX12" fmla="*/ 1 w 12192000"/>
              <a:gd name="connsiteY12" fmla="*/ 4754422 h 6858000"/>
              <a:gd name="connsiteX13" fmla="*/ 1 w 12192000"/>
              <a:gd name="connsiteY13" fmla="*/ 6857999 h 6858000"/>
              <a:gd name="connsiteX14" fmla="*/ 1976417 w 12192000"/>
              <a:gd name="connsiteY14" fmla="*/ 6857999 h 6858000"/>
              <a:gd name="connsiteX15" fmla="*/ 1976417 w 12192000"/>
              <a:gd name="connsiteY15" fmla="*/ 6858000 h 6858000"/>
              <a:gd name="connsiteX16" fmla="*/ 0 w 12192000"/>
              <a:gd name="connsiteY16" fmla="*/ 6858000 h 6858000"/>
              <a:gd name="connsiteX17" fmla="*/ 0 w 12192000"/>
              <a:gd name="connsiteY1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6858000">
                <a:moveTo>
                  <a:pt x="0" y="0"/>
                </a:moveTo>
                <a:lnTo>
                  <a:pt x="12192000" y="0"/>
                </a:lnTo>
                <a:lnTo>
                  <a:pt x="12192000" y="6858000"/>
                </a:lnTo>
                <a:lnTo>
                  <a:pt x="3529982" y="6858000"/>
                </a:lnTo>
                <a:lnTo>
                  <a:pt x="5580198" y="4807783"/>
                </a:lnTo>
                <a:cubicBezTo>
                  <a:pt x="5614153" y="4773828"/>
                  <a:pt x="5633559" y="4726927"/>
                  <a:pt x="5633559" y="4678413"/>
                </a:cubicBezTo>
                <a:lnTo>
                  <a:pt x="5633559" y="1280020"/>
                </a:lnTo>
                <a:cubicBezTo>
                  <a:pt x="5633559" y="1178943"/>
                  <a:pt x="5551896" y="1097280"/>
                  <a:pt x="5450827" y="1097280"/>
                </a:cubicBezTo>
                <a:lnTo>
                  <a:pt x="2052427" y="1097280"/>
                </a:lnTo>
                <a:cubicBezTo>
                  <a:pt x="2003913" y="1097280"/>
                  <a:pt x="1957012" y="1116686"/>
                  <a:pt x="1923056" y="1150650"/>
                </a:cubicBezTo>
                <a:lnTo>
                  <a:pt x="1" y="3073700"/>
                </a:lnTo>
                <a:lnTo>
                  <a:pt x="1" y="3390899"/>
                </a:lnTo>
                <a:lnTo>
                  <a:pt x="1" y="4754422"/>
                </a:lnTo>
                <a:lnTo>
                  <a:pt x="1" y="6857999"/>
                </a:lnTo>
                <a:lnTo>
                  <a:pt x="1976417" y="6857999"/>
                </a:lnTo>
                <a:lnTo>
                  <a:pt x="1976417" y="6858000"/>
                </a:lnTo>
                <a:lnTo>
                  <a:pt x="0" y="6858000"/>
                </a:lnTo>
                <a:lnTo>
                  <a:pt x="0" y="0"/>
                </a:lnTo>
                <a:close/>
              </a:path>
            </a:pathLst>
          </a:custGeom>
          <a:solidFill>
            <a:schemeClr val="bg1"/>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7" name="Titre 6">
            <a:extLst>
              <a:ext uri="{FF2B5EF4-FFF2-40B4-BE49-F238E27FC236}">
                <a16:creationId xmlns:a16="http://schemas.microsoft.com/office/drawing/2014/main" id="{0863C7CC-5401-B1A5-455C-F5FBF85D5600}"/>
              </a:ext>
            </a:extLst>
          </p:cNvPr>
          <p:cNvSpPr>
            <a:spLocks noGrp="1"/>
          </p:cNvSpPr>
          <p:nvPr>
            <p:ph type="title"/>
          </p:nvPr>
        </p:nvSpPr>
        <p:spPr/>
        <p:txBody>
          <a:bodyPr/>
          <a:lstStyle/>
          <a:p>
            <a:endParaRPr lang="fr-FR"/>
          </a:p>
        </p:txBody>
      </p:sp>
      <p:sp>
        <p:nvSpPr>
          <p:cNvPr id="4" name="Espace réservé du numéro de diapositive 3">
            <a:extLst>
              <a:ext uri="{FF2B5EF4-FFF2-40B4-BE49-F238E27FC236}">
                <a16:creationId xmlns:a16="http://schemas.microsoft.com/office/drawing/2014/main" id="{0FB281D9-8CC3-C88D-FDFF-0FA61AC287D6}"/>
              </a:ext>
            </a:extLst>
          </p:cNvPr>
          <p:cNvSpPr>
            <a:spLocks noGrp="1"/>
          </p:cNvSpPr>
          <p:nvPr>
            <p:ph type="sldNum" sz="quarter" idx="12"/>
          </p:nvPr>
        </p:nvSpPr>
        <p:spPr>
          <a:xfrm>
            <a:off x="10921138" y="6275050"/>
            <a:ext cx="720000" cy="216000"/>
          </a:xfrm>
        </p:spPr>
        <p:txBody>
          <a:bodyPr/>
          <a:lstStyle/>
          <a:p>
            <a:fld id="{EF18FDA3-B4B7-4D23-9326-6D1D4F0C50F8}" type="slidenum">
              <a:rPr lang="fr-FR" smtClean="0"/>
              <a:pPr/>
              <a:t>18</a:t>
            </a:fld>
            <a:endParaRPr lang="fr-FR"/>
          </a:p>
        </p:txBody>
      </p:sp>
      <p:sp>
        <p:nvSpPr>
          <p:cNvPr id="8" name="Espace réservé du texte 7">
            <a:extLst>
              <a:ext uri="{FF2B5EF4-FFF2-40B4-BE49-F238E27FC236}">
                <a16:creationId xmlns:a16="http://schemas.microsoft.com/office/drawing/2014/main" id="{C5C7AB7E-98E0-DAFB-F436-7DDC98036A2B}"/>
              </a:ext>
            </a:extLst>
          </p:cNvPr>
          <p:cNvSpPr>
            <a:spLocks noGrp="1"/>
          </p:cNvSpPr>
          <p:nvPr>
            <p:ph type="body" sz="quarter" idx="14"/>
          </p:nvPr>
        </p:nvSpPr>
        <p:spPr/>
        <p:txBody>
          <a:bodyPr/>
          <a:lstStyle/>
          <a:p>
            <a:endParaRPr lang="fr-FR"/>
          </a:p>
        </p:txBody>
      </p:sp>
      <p:sp>
        <p:nvSpPr>
          <p:cNvPr id="9" name="Espace réservé du texte 8">
            <a:extLst>
              <a:ext uri="{FF2B5EF4-FFF2-40B4-BE49-F238E27FC236}">
                <a16:creationId xmlns:a16="http://schemas.microsoft.com/office/drawing/2014/main" id="{6CD2E3C7-3C12-8774-115D-79F1DBF5F2B4}"/>
              </a:ext>
            </a:extLst>
          </p:cNvPr>
          <p:cNvSpPr>
            <a:spLocks noGrp="1"/>
          </p:cNvSpPr>
          <p:nvPr>
            <p:ph type="body" sz="quarter" idx="17"/>
          </p:nvPr>
        </p:nvSpPr>
        <p:spPr/>
        <p:txBody>
          <a:bodyPr/>
          <a:lstStyle/>
          <a:p>
            <a:endParaRPr lang="fr-FR"/>
          </a:p>
        </p:txBody>
      </p:sp>
      <p:sp>
        <p:nvSpPr>
          <p:cNvPr id="5" name="Graphique 4">
            <a:extLst>
              <a:ext uri="{FF2B5EF4-FFF2-40B4-BE49-F238E27FC236}">
                <a16:creationId xmlns:a16="http://schemas.microsoft.com/office/drawing/2014/main" id="{7CE36373-1404-8A21-4168-511FE8AD6D50}"/>
              </a:ext>
            </a:extLst>
          </p:cNvPr>
          <p:cNvSpPr>
            <a:spLocks noChangeAspect="1"/>
          </p:cNvSpPr>
          <p:nvPr/>
        </p:nvSpPr>
        <p:spPr>
          <a:xfrm>
            <a:off x="303310" y="409993"/>
            <a:ext cx="558014" cy="558000"/>
          </a:xfrm>
          <a:custGeom>
            <a:avLst/>
            <a:gdLst>
              <a:gd name="connsiteX0" fmla="*/ 809680 w 831206"/>
              <a:gd name="connsiteY0" fmla="*/ 0 h 831185"/>
              <a:gd name="connsiteX1" fmla="*/ 409344 w 831206"/>
              <a:gd name="connsiteY1" fmla="*/ 0 h 831185"/>
              <a:gd name="connsiteX2" fmla="*/ 394104 w 831206"/>
              <a:gd name="connsiteY2" fmla="*/ 6287 h 831185"/>
              <a:gd name="connsiteX3" fmla="*/ 6341 w 831206"/>
              <a:gd name="connsiteY3" fmla="*/ 394049 h 831185"/>
              <a:gd name="connsiteX4" fmla="*/ 21581 w 831206"/>
              <a:gd name="connsiteY4" fmla="*/ 430816 h 831185"/>
              <a:gd name="connsiteX5" fmla="*/ 340288 w 831206"/>
              <a:gd name="connsiteY5" fmla="*/ 430816 h 831185"/>
              <a:gd name="connsiteX6" fmla="*/ 340288 w 831206"/>
              <a:gd name="connsiteY6" fmla="*/ 232601 h 831185"/>
              <a:gd name="connsiteX7" fmla="*/ 400390 w 831206"/>
              <a:gd name="connsiteY7" fmla="*/ 232601 h 831185"/>
              <a:gd name="connsiteX8" fmla="*/ 400390 w 831206"/>
              <a:gd name="connsiteY8" fmla="*/ 809625 h 831185"/>
              <a:gd name="connsiteX9" fmla="*/ 400390 w 831206"/>
              <a:gd name="connsiteY9" fmla="*/ 809625 h 831185"/>
              <a:gd name="connsiteX10" fmla="*/ 437157 w 831206"/>
              <a:gd name="connsiteY10" fmla="*/ 824865 h 831185"/>
              <a:gd name="connsiteX11" fmla="*/ 824920 w 831206"/>
              <a:gd name="connsiteY11" fmla="*/ 437102 h 831185"/>
              <a:gd name="connsiteX12" fmla="*/ 831206 w 831206"/>
              <a:gd name="connsiteY12" fmla="*/ 421862 h 831185"/>
              <a:gd name="connsiteX13" fmla="*/ 831206 w 831206"/>
              <a:gd name="connsiteY13" fmla="*/ 21527 h 831185"/>
              <a:gd name="connsiteX14" fmla="*/ 809680 w 831206"/>
              <a:gd name="connsiteY14" fmla="*/ 0 h 831185"/>
              <a:gd name="connsiteX15" fmla="*/ 370291 w 831206"/>
              <a:gd name="connsiteY15" fmla="*/ 204121 h 831185"/>
              <a:gd name="connsiteX16" fmla="*/ 333620 w 831206"/>
              <a:gd name="connsiteY16" fmla="*/ 167450 h 831185"/>
              <a:gd name="connsiteX17" fmla="*/ 370291 w 831206"/>
              <a:gd name="connsiteY17" fmla="*/ 131255 h 831185"/>
              <a:gd name="connsiteX18" fmla="*/ 406963 w 831206"/>
              <a:gd name="connsiteY18" fmla="*/ 167450 h 831185"/>
              <a:gd name="connsiteX19" fmla="*/ 370291 w 831206"/>
              <a:gd name="connsiteY19" fmla="*/ 204121 h 831185"/>
              <a:gd name="connsiteX20" fmla="*/ 565744 w 831206"/>
              <a:gd name="connsiteY20" fmla="*/ 191738 h 831185"/>
              <a:gd name="connsiteX21" fmla="*/ 550409 w 831206"/>
              <a:gd name="connsiteY21" fmla="*/ 190024 h 831185"/>
              <a:gd name="connsiteX22" fmla="*/ 514214 w 831206"/>
              <a:gd name="connsiteY22" fmla="*/ 222409 h 831185"/>
              <a:gd name="connsiteX23" fmla="*/ 514214 w 831206"/>
              <a:gd name="connsiteY23" fmla="*/ 232601 h 831185"/>
              <a:gd name="connsiteX24" fmla="*/ 565744 w 831206"/>
              <a:gd name="connsiteY24" fmla="*/ 232601 h 831185"/>
              <a:gd name="connsiteX25" fmla="*/ 565744 w 831206"/>
              <a:gd name="connsiteY25" fmla="*/ 289751 h 831185"/>
              <a:gd name="connsiteX26" fmla="*/ 514214 w 831206"/>
              <a:gd name="connsiteY26" fmla="*/ 289751 h 831185"/>
              <a:gd name="connsiteX27" fmla="*/ 514214 w 831206"/>
              <a:gd name="connsiteY27" fmla="*/ 430816 h 831185"/>
              <a:gd name="connsiteX28" fmla="*/ 454111 w 831206"/>
              <a:gd name="connsiteY28" fmla="*/ 430816 h 831185"/>
              <a:gd name="connsiteX29" fmla="*/ 454111 w 831206"/>
              <a:gd name="connsiteY29" fmla="*/ 289751 h 831185"/>
              <a:gd name="connsiteX30" fmla="*/ 420488 w 831206"/>
              <a:gd name="connsiteY30" fmla="*/ 289751 h 831185"/>
              <a:gd name="connsiteX31" fmla="*/ 420488 w 831206"/>
              <a:gd name="connsiteY31" fmla="*/ 232601 h 831185"/>
              <a:gd name="connsiteX32" fmla="*/ 454111 w 831206"/>
              <a:gd name="connsiteY32" fmla="*/ 232601 h 831185"/>
              <a:gd name="connsiteX33" fmla="*/ 454111 w 831206"/>
              <a:gd name="connsiteY33" fmla="*/ 221075 h 831185"/>
              <a:gd name="connsiteX34" fmla="*/ 536788 w 831206"/>
              <a:gd name="connsiteY34" fmla="*/ 132874 h 831185"/>
              <a:gd name="connsiteX35" fmla="*/ 565744 w 831206"/>
              <a:gd name="connsiteY35" fmla="*/ 136303 h 831185"/>
              <a:gd name="connsiteX36" fmla="*/ 565744 w 831206"/>
              <a:gd name="connsiteY36" fmla="*/ 191738 h 831185"/>
              <a:gd name="connsiteX37" fmla="*/ 736718 w 831206"/>
              <a:gd name="connsiteY37" fmla="*/ 289751 h 831185"/>
              <a:gd name="connsiteX38" fmla="*/ 679568 w 831206"/>
              <a:gd name="connsiteY38" fmla="*/ 289751 h 831185"/>
              <a:gd name="connsiteX39" fmla="*/ 679568 w 831206"/>
              <a:gd name="connsiteY39" fmla="*/ 430816 h 831185"/>
              <a:gd name="connsiteX40" fmla="*/ 619465 w 831206"/>
              <a:gd name="connsiteY40" fmla="*/ 430816 h 831185"/>
              <a:gd name="connsiteX41" fmla="*/ 619465 w 831206"/>
              <a:gd name="connsiteY41" fmla="*/ 289751 h 831185"/>
              <a:gd name="connsiteX42" fmla="*/ 585937 w 831206"/>
              <a:gd name="connsiteY42" fmla="*/ 289751 h 831185"/>
              <a:gd name="connsiteX43" fmla="*/ 585937 w 831206"/>
              <a:gd name="connsiteY43" fmla="*/ 232601 h 831185"/>
              <a:gd name="connsiteX44" fmla="*/ 619465 w 831206"/>
              <a:gd name="connsiteY44" fmla="*/ 232601 h 831185"/>
              <a:gd name="connsiteX45" fmla="*/ 619465 w 831206"/>
              <a:gd name="connsiteY45" fmla="*/ 178022 h 831185"/>
              <a:gd name="connsiteX46" fmla="*/ 679568 w 831206"/>
              <a:gd name="connsiteY46" fmla="*/ 178022 h 831185"/>
              <a:gd name="connsiteX47" fmla="*/ 679568 w 831206"/>
              <a:gd name="connsiteY47" fmla="*/ 232601 h 831185"/>
              <a:gd name="connsiteX48" fmla="*/ 736718 w 831206"/>
              <a:gd name="connsiteY48" fmla="*/ 232601 h 831185"/>
              <a:gd name="connsiteX49" fmla="*/ 736718 w 831206"/>
              <a:gd name="connsiteY49" fmla="*/ 289751 h 831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831206" h="831185">
                <a:moveTo>
                  <a:pt x="809680" y="0"/>
                </a:moveTo>
                <a:lnTo>
                  <a:pt x="409344" y="0"/>
                </a:lnTo>
                <a:cubicBezTo>
                  <a:pt x="403629" y="0"/>
                  <a:pt x="398104" y="2286"/>
                  <a:pt x="394104" y="6287"/>
                </a:cubicBezTo>
                <a:lnTo>
                  <a:pt x="6341" y="394049"/>
                </a:lnTo>
                <a:cubicBezTo>
                  <a:pt x="-7184" y="407575"/>
                  <a:pt x="2341" y="430816"/>
                  <a:pt x="21581" y="430816"/>
                </a:cubicBezTo>
                <a:lnTo>
                  <a:pt x="340288" y="430816"/>
                </a:lnTo>
                <a:lnTo>
                  <a:pt x="340288" y="232601"/>
                </a:lnTo>
                <a:lnTo>
                  <a:pt x="400390" y="232601"/>
                </a:lnTo>
                <a:lnTo>
                  <a:pt x="400390" y="809625"/>
                </a:lnTo>
                <a:lnTo>
                  <a:pt x="400390" y="809625"/>
                </a:lnTo>
                <a:cubicBezTo>
                  <a:pt x="400390" y="828770"/>
                  <a:pt x="423631" y="838390"/>
                  <a:pt x="437157" y="824865"/>
                </a:cubicBezTo>
                <a:lnTo>
                  <a:pt x="824920" y="437102"/>
                </a:lnTo>
                <a:cubicBezTo>
                  <a:pt x="828920" y="433102"/>
                  <a:pt x="831206" y="427577"/>
                  <a:pt x="831206" y="421862"/>
                </a:cubicBezTo>
                <a:lnTo>
                  <a:pt x="831206" y="21527"/>
                </a:lnTo>
                <a:cubicBezTo>
                  <a:pt x="831206" y="9620"/>
                  <a:pt x="821586" y="0"/>
                  <a:pt x="809680" y="0"/>
                </a:cubicBezTo>
                <a:close/>
                <a:moveTo>
                  <a:pt x="370291" y="204121"/>
                </a:moveTo>
                <a:cubicBezTo>
                  <a:pt x="350289" y="204121"/>
                  <a:pt x="333620" y="187452"/>
                  <a:pt x="333620" y="167450"/>
                </a:cubicBezTo>
                <a:cubicBezTo>
                  <a:pt x="333620" y="147447"/>
                  <a:pt x="350289" y="131255"/>
                  <a:pt x="370291" y="131255"/>
                </a:cubicBezTo>
                <a:cubicBezTo>
                  <a:pt x="390294" y="131255"/>
                  <a:pt x="406963" y="147923"/>
                  <a:pt x="406963" y="167450"/>
                </a:cubicBezTo>
                <a:cubicBezTo>
                  <a:pt x="406963" y="186976"/>
                  <a:pt x="390294" y="204121"/>
                  <a:pt x="370291" y="204121"/>
                </a:cubicBezTo>
                <a:close/>
                <a:moveTo>
                  <a:pt x="565744" y="191738"/>
                </a:moveTo>
                <a:cubicBezTo>
                  <a:pt x="561458" y="190500"/>
                  <a:pt x="555553" y="190024"/>
                  <a:pt x="550409" y="190024"/>
                </a:cubicBezTo>
                <a:cubicBezTo>
                  <a:pt x="529930" y="190024"/>
                  <a:pt x="514214" y="199835"/>
                  <a:pt x="514214" y="222409"/>
                </a:cubicBezTo>
                <a:lnTo>
                  <a:pt x="514214" y="232601"/>
                </a:lnTo>
                <a:lnTo>
                  <a:pt x="565744" y="232601"/>
                </a:lnTo>
                <a:lnTo>
                  <a:pt x="565744" y="289751"/>
                </a:lnTo>
                <a:lnTo>
                  <a:pt x="514214" y="289751"/>
                </a:lnTo>
                <a:lnTo>
                  <a:pt x="514214" y="430816"/>
                </a:lnTo>
                <a:lnTo>
                  <a:pt x="454111" y="430816"/>
                </a:lnTo>
                <a:lnTo>
                  <a:pt x="454111" y="289751"/>
                </a:lnTo>
                <a:lnTo>
                  <a:pt x="420488" y="289751"/>
                </a:lnTo>
                <a:lnTo>
                  <a:pt x="420488" y="232601"/>
                </a:lnTo>
                <a:lnTo>
                  <a:pt x="454111" y="232601"/>
                </a:lnTo>
                <a:lnTo>
                  <a:pt x="454111" y="221075"/>
                </a:lnTo>
                <a:cubicBezTo>
                  <a:pt x="454111" y="165259"/>
                  <a:pt x="487830" y="132874"/>
                  <a:pt x="536788" y="132874"/>
                </a:cubicBezTo>
                <a:cubicBezTo>
                  <a:pt x="545742" y="132874"/>
                  <a:pt x="557648" y="134112"/>
                  <a:pt x="565744" y="136303"/>
                </a:cubicBezTo>
                <a:lnTo>
                  <a:pt x="565744" y="191738"/>
                </a:lnTo>
                <a:close/>
                <a:moveTo>
                  <a:pt x="736718" y="289751"/>
                </a:moveTo>
                <a:lnTo>
                  <a:pt x="679568" y="289751"/>
                </a:lnTo>
                <a:lnTo>
                  <a:pt x="679568" y="430816"/>
                </a:lnTo>
                <a:lnTo>
                  <a:pt x="619465" y="430816"/>
                </a:lnTo>
                <a:lnTo>
                  <a:pt x="619465" y="289751"/>
                </a:lnTo>
                <a:lnTo>
                  <a:pt x="585937" y="289751"/>
                </a:lnTo>
                <a:lnTo>
                  <a:pt x="585937" y="232601"/>
                </a:lnTo>
                <a:lnTo>
                  <a:pt x="619465" y="232601"/>
                </a:lnTo>
                <a:lnTo>
                  <a:pt x="619465" y="178022"/>
                </a:lnTo>
                <a:lnTo>
                  <a:pt x="679568" y="178022"/>
                </a:lnTo>
                <a:lnTo>
                  <a:pt x="679568" y="232601"/>
                </a:lnTo>
                <a:lnTo>
                  <a:pt x="736718" y="232601"/>
                </a:lnTo>
                <a:lnTo>
                  <a:pt x="736718" y="289751"/>
                </a:lnTo>
                <a:close/>
              </a:path>
            </a:pathLst>
          </a:custGeom>
          <a:solidFill>
            <a:srgbClr val="4BD7BE"/>
          </a:solidFill>
          <a:ln w="0" cap="flat">
            <a:noFill/>
            <a:prstDash val="solid"/>
            <a:miter/>
          </a:ln>
        </p:spPr>
        <p:txBody>
          <a:bodyPr rtlCol="0" anchor="ctr"/>
          <a:lstStyle/>
          <a:p>
            <a:endParaRPr lang="fr-FR"/>
          </a:p>
        </p:txBody>
      </p:sp>
      <p:sp>
        <p:nvSpPr>
          <p:cNvPr id="22" name="Forme libre : forme 21">
            <a:extLst>
              <a:ext uri="{FF2B5EF4-FFF2-40B4-BE49-F238E27FC236}">
                <a16:creationId xmlns:a16="http://schemas.microsoft.com/office/drawing/2014/main" id="{C0AB2DDD-1FBB-091A-B2DF-AEE5241E944B}"/>
              </a:ext>
            </a:extLst>
          </p:cNvPr>
          <p:cNvSpPr/>
          <p:nvPr/>
        </p:nvSpPr>
        <p:spPr>
          <a:xfrm rot="18900000">
            <a:off x="-794455" y="2457782"/>
            <a:ext cx="4932000" cy="5184000"/>
          </a:xfrm>
          <a:custGeom>
            <a:avLst/>
            <a:gdLst>
              <a:gd name="connsiteX0" fmla="*/ 0 w 4914728"/>
              <a:gd name="connsiteY0" fmla="*/ 2675903 h 5171978"/>
              <a:gd name="connsiteX1" fmla="*/ 1487454 w 4914728"/>
              <a:gd name="connsiteY1" fmla="*/ 1188450 h 5171978"/>
              <a:gd name="connsiteX2" fmla="*/ 2451610 w 4914728"/>
              <a:gd name="connsiteY2" fmla="*/ 224293 h 5171978"/>
              <a:gd name="connsiteX3" fmla="*/ 2675904 w 4914728"/>
              <a:gd name="connsiteY3" fmla="*/ 0 h 5171978"/>
              <a:gd name="connsiteX4" fmla="*/ 4914728 w 4914728"/>
              <a:gd name="connsiteY4" fmla="*/ 3 h 5171978"/>
              <a:gd name="connsiteX5" fmla="*/ 4914728 w 4914728"/>
              <a:gd name="connsiteY5" fmla="*/ 5171977 h 5171978"/>
              <a:gd name="connsiteX6" fmla="*/ 2496073 w 4914728"/>
              <a:gd name="connsiteY6" fmla="*/ 5171978 h 5171978"/>
              <a:gd name="connsiteX7" fmla="*/ 1397537 w 4914728"/>
              <a:gd name="connsiteY7" fmla="*/ 4073441 h 5171978"/>
              <a:gd name="connsiteX8" fmla="*/ 1397537 w 4914728"/>
              <a:gd name="connsiteY8" fmla="*/ 4073441 h 5171978"/>
              <a:gd name="connsiteX9" fmla="*/ 0 w 4914728"/>
              <a:gd name="connsiteY9" fmla="*/ 2675903 h 5171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14728" h="5171978">
                <a:moveTo>
                  <a:pt x="0" y="2675903"/>
                </a:moveTo>
                <a:lnTo>
                  <a:pt x="1487454" y="1188450"/>
                </a:lnTo>
                <a:lnTo>
                  <a:pt x="2451610" y="224293"/>
                </a:lnTo>
                <a:lnTo>
                  <a:pt x="2675904" y="0"/>
                </a:lnTo>
                <a:lnTo>
                  <a:pt x="4914728" y="3"/>
                </a:lnTo>
                <a:lnTo>
                  <a:pt x="4914728" y="5171977"/>
                </a:lnTo>
                <a:lnTo>
                  <a:pt x="2496073" y="5171978"/>
                </a:lnTo>
                <a:lnTo>
                  <a:pt x="1397537" y="4073441"/>
                </a:lnTo>
                <a:lnTo>
                  <a:pt x="1397537" y="4073441"/>
                </a:lnTo>
                <a:lnTo>
                  <a:pt x="0" y="2675903"/>
                </a:lnTo>
                <a:close/>
              </a:path>
            </a:pathLst>
          </a:custGeom>
          <a:gradFill>
            <a:gsLst>
              <a:gs pos="0">
                <a:schemeClr val="bg1">
                  <a:alpha val="0"/>
                </a:schemeClr>
              </a:gs>
              <a:gs pos="100000">
                <a:schemeClr val="bg1"/>
              </a:gs>
            </a:gsLst>
            <a:lin ang="10800000" scaled="0"/>
          </a:gra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3" name="Espace réservé du pied de page 2">
            <a:extLst>
              <a:ext uri="{FF2B5EF4-FFF2-40B4-BE49-F238E27FC236}">
                <a16:creationId xmlns:a16="http://schemas.microsoft.com/office/drawing/2014/main" id="{E77A1080-7B57-1B2E-C9DC-6F1E74F504BA}"/>
              </a:ext>
            </a:extLst>
          </p:cNvPr>
          <p:cNvSpPr>
            <a:spLocks noGrp="1"/>
          </p:cNvSpPr>
          <p:nvPr>
            <p:ph type="ftr" sz="quarter" idx="11"/>
          </p:nvPr>
        </p:nvSpPr>
        <p:spPr>
          <a:xfrm>
            <a:off x="550864" y="6093502"/>
            <a:ext cx="4824412" cy="397548"/>
          </a:xfrm>
        </p:spPr>
        <p:txBody>
          <a:bodyPr/>
          <a:lstStyle/>
          <a:p>
            <a:pPr algn="l"/>
            <a:r>
              <a:rPr lang="fr-FR"/>
              <a:t>Titre général : Onglet “Insertion”&gt;“En-tête/ Pied”&gt;“Appliquer partout”</a:t>
            </a:r>
          </a:p>
        </p:txBody>
      </p:sp>
    </p:spTree>
    <p:extLst>
      <p:ext uri="{BB962C8B-B14F-4D97-AF65-F5344CB8AC3E}">
        <p14:creationId xmlns:p14="http://schemas.microsoft.com/office/powerpoint/2010/main" val="4159160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6504EEF7-500E-461F-A975-5F38ACC062D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9922"/>
          <a:stretch/>
        </p:blipFill>
        <p:spPr>
          <a:xfrm>
            <a:off x="6105521" y="0"/>
            <a:ext cx="6105520" cy="6858000"/>
          </a:xfrm>
          <a:prstGeom prst="rect">
            <a:avLst/>
          </a:prstGeom>
        </p:spPr>
      </p:pic>
      <p:sp>
        <p:nvSpPr>
          <p:cNvPr id="8" name="Rectangle 7">
            <a:extLst>
              <a:ext uri="{FF2B5EF4-FFF2-40B4-BE49-F238E27FC236}">
                <a16:creationId xmlns:a16="http://schemas.microsoft.com/office/drawing/2014/main" id="{2B508FDE-A0B7-2301-AF78-63E8AB1CBB48}"/>
              </a:ext>
            </a:extLst>
          </p:cNvPr>
          <p:cNvSpPr/>
          <p:nvPr/>
        </p:nvSpPr>
        <p:spPr>
          <a:xfrm>
            <a:off x="5788681" y="5138777"/>
            <a:ext cx="6422360" cy="1719223"/>
          </a:xfrm>
          <a:prstGeom prst="rect">
            <a:avLst/>
          </a:prstGeom>
          <a:gradFill>
            <a:gsLst>
              <a:gs pos="0">
                <a:schemeClr val="bg1">
                  <a:alpha val="0"/>
                </a:schemeClr>
              </a:gs>
              <a:gs pos="100000">
                <a:schemeClr val="bg1"/>
              </a:gs>
            </a:gsLst>
            <a:lin ang="5400000" scaled="0"/>
          </a:gra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solidFill>
                <a:schemeClr val="tx1"/>
              </a:solidFill>
            </a:endParaRPr>
          </a:p>
        </p:txBody>
      </p:sp>
      <p:sp>
        <p:nvSpPr>
          <p:cNvPr id="2" name="Titre 1">
            <a:extLst>
              <a:ext uri="{FF2B5EF4-FFF2-40B4-BE49-F238E27FC236}">
                <a16:creationId xmlns:a16="http://schemas.microsoft.com/office/drawing/2014/main" id="{56466154-AAED-B578-C515-0ACCA22CA9DB}"/>
              </a:ext>
            </a:extLst>
          </p:cNvPr>
          <p:cNvSpPr>
            <a:spLocks noGrp="1"/>
          </p:cNvSpPr>
          <p:nvPr>
            <p:ph type="title"/>
          </p:nvPr>
        </p:nvSpPr>
        <p:spPr/>
        <p:txBody>
          <a:bodyPr/>
          <a:lstStyle/>
          <a:p>
            <a:endParaRPr lang="fr-FR"/>
          </a:p>
        </p:txBody>
      </p:sp>
      <p:sp>
        <p:nvSpPr>
          <p:cNvPr id="3" name="Espace réservé du pied de page 2">
            <a:extLst>
              <a:ext uri="{FF2B5EF4-FFF2-40B4-BE49-F238E27FC236}">
                <a16:creationId xmlns:a16="http://schemas.microsoft.com/office/drawing/2014/main" id="{1B56C892-9C5B-094C-7278-B6E8B388085C}"/>
              </a:ext>
            </a:extLst>
          </p:cNvPr>
          <p:cNvSpPr>
            <a:spLocks noGrp="1"/>
          </p:cNvSpPr>
          <p:nvPr>
            <p:ph type="ftr" sz="quarter" idx="11"/>
          </p:nvPr>
        </p:nvSpPr>
        <p:spPr/>
        <p:txBody>
          <a:bodyPr/>
          <a:lstStyle/>
          <a:p>
            <a:pPr algn="l"/>
            <a:r>
              <a:rPr lang="fr-FR"/>
              <a:t>Titre général : Onglet “Insertion”&gt;“En-tête/ Pied”&gt;“Appliquer partout”</a:t>
            </a:r>
          </a:p>
        </p:txBody>
      </p:sp>
      <p:sp>
        <p:nvSpPr>
          <p:cNvPr id="4" name="Espace réservé du numéro de diapositive 3">
            <a:extLst>
              <a:ext uri="{FF2B5EF4-FFF2-40B4-BE49-F238E27FC236}">
                <a16:creationId xmlns:a16="http://schemas.microsoft.com/office/drawing/2014/main" id="{4907CEEE-A653-EB03-CE51-D68230E621AE}"/>
              </a:ext>
            </a:extLst>
          </p:cNvPr>
          <p:cNvSpPr>
            <a:spLocks noGrp="1"/>
          </p:cNvSpPr>
          <p:nvPr>
            <p:ph type="sldNum" sz="quarter" idx="12"/>
          </p:nvPr>
        </p:nvSpPr>
        <p:spPr/>
        <p:txBody>
          <a:bodyPr/>
          <a:lstStyle/>
          <a:p>
            <a:fld id="{EF18FDA3-B4B7-4D23-9326-6D1D4F0C50F8}" type="slidenum">
              <a:rPr lang="fr-FR" smtClean="0"/>
              <a:pPr/>
              <a:t>19</a:t>
            </a:fld>
            <a:endParaRPr lang="fr-FR"/>
          </a:p>
        </p:txBody>
      </p:sp>
      <p:sp>
        <p:nvSpPr>
          <p:cNvPr id="5" name="Espace réservé du texte 4">
            <a:extLst>
              <a:ext uri="{FF2B5EF4-FFF2-40B4-BE49-F238E27FC236}">
                <a16:creationId xmlns:a16="http://schemas.microsoft.com/office/drawing/2014/main" id="{04D51CF5-12D4-DA2D-02DD-BD131D557B90}"/>
              </a:ext>
            </a:extLst>
          </p:cNvPr>
          <p:cNvSpPr>
            <a:spLocks noGrp="1"/>
          </p:cNvSpPr>
          <p:nvPr>
            <p:ph type="body" sz="quarter" idx="13"/>
          </p:nvPr>
        </p:nvSpPr>
        <p:spPr/>
        <p:txBody>
          <a:bodyPr/>
          <a:lstStyle/>
          <a:p>
            <a:endParaRPr lang="fr-FR"/>
          </a:p>
        </p:txBody>
      </p:sp>
      <p:sp>
        <p:nvSpPr>
          <p:cNvPr id="6" name="Espace réservé du texte 5">
            <a:extLst>
              <a:ext uri="{FF2B5EF4-FFF2-40B4-BE49-F238E27FC236}">
                <a16:creationId xmlns:a16="http://schemas.microsoft.com/office/drawing/2014/main" id="{7F3A2BCF-A7D1-2153-EABA-34D7F5441FEC}"/>
              </a:ext>
            </a:extLst>
          </p:cNvPr>
          <p:cNvSpPr>
            <a:spLocks noGrp="1"/>
          </p:cNvSpPr>
          <p:nvPr>
            <p:ph type="body" sz="quarter" idx="17"/>
          </p:nvPr>
        </p:nvSpPr>
        <p:spPr/>
        <p:txBody>
          <a:bodyPr/>
          <a:lstStyle/>
          <a:p>
            <a:endParaRPr lang="fr-FR"/>
          </a:p>
        </p:txBody>
      </p:sp>
    </p:spTree>
    <p:extLst>
      <p:ext uri="{BB962C8B-B14F-4D97-AF65-F5344CB8AC3E}">
        <p14:creationId xmlns:p14="http://schemas.microsoft.com/office/powerpoint/2010/main" val="3804935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DC455B-0F62-63C9-E22A-DC1B0104A5B7}"/>
              </a:ext>
            </a:extLst>
          </p:cNvPr>
          <p:cNvSpPr>
            <a:spLocks noGrp="1"/>
          </p:cNvSpPr>
          <p:nvPr>
            <p:ph type="title"/>
          </p:nvPr>
        </p:nvSpPr>
        <p:spPr>
          <a:xfrm>
            <a:off x="6111288" y="1628775"/>
            <a:ext cx="5529850" cy="360000"/>
          </a:xfrm>
        </p:spPr>
        <p:txBody>
          <a:bodyPr/>
          <a:lstStyle/>
          <a:p>
            <a:r>
              <a:rPr lang="fr-FR"/>
              <a:t>Sommaire</a:t>
            </a:r>
          </a:p>
        </p:txBody>
      </p:sp>
      <p:sp>
        <p:nvSpPr>
          <p:cNvPr id="3" name="Espace réservé du texte 2">
            <a:extLst>
              <a:ext uri="{FF2B5EF4-FFF2-40B4-BE49-F238E27FC236}">
                <a16:creationId xmlns:a16="http://schemas.microsoft.com/office/drawing/2014/main" id="{2534654C-176F-89AA-3369-C88849E485AD}"/>
              </a:ext>
            </a:extLst>
          </p:cNvPr>
          <p:cNvSpPr>
            <a:spLocks noGrp="1"/>
          </p:cNvSpPr>
          <p:nvPr>
            <p:ph type="body" sz="quarter" idx="10"/>
          </p:nvPr>
        </p:nvSpPr>
        <p:spPr>
          <a:xfrm>
            <a:off x="6096000" y="2142545"/>
            <a:ext cx="5545138" cy="3626430"/>
          </a:xfrm>
        </p:spPr>
        <p:txBody>
          <a:bodyPr>
            <a:normAutofit/>
          </a:bodyPr>
          <a:lstStyle/>
          <a:p>
            <a:r>
              <a:rPr lang="da-DK"/>
              <a:t>Sed diam nonummy</a:t>
            </a:r>
          </a:p>
          <a:p>
            <a:r>
              <a:rPr lang="da-DK"/>
              <a:t>La mission d’IFT</a:t>
            </a:r>
          </a:p>
          <a:p>
            <a:r>
              <a:rPr lang="da-DK"/>
              <a:t>Ut wisi enim ad minim</a:t>
            </a:r>
          </a:p>
          <a:p>
            <a:r>
              <a:rPr lang="da-DK"/>
              <a:t>Lorem ipsum dolores</a:t>
            </a:r>
          </a:p>
          <a:p>
            <a:r>
              <a:rPr lang="da-DK"/>
              <a:t>Ipsum dolor sit amet</a:t>
            </a:r>
          </a:p>
          <a:p>
            <a:r>
              <a:rPr lang="da-DK"/>
              <a:t>Sed diam nonummy</a:t>
            </a:r>
          </a:p>
        </p:txBody>
      </p:sp>
      <p:grpSp>
        <p:nvGrpSpPr>
          <p:cNvPr id="4" name="Groupe 3">
            <a:extLst>
              <a:ext uri="{FF2B5EF4-FFF2-40B4-BE49-F238E27FC236}">
                <a16:creationId xmlns:a16="http://schemas.microsoft.com/office/drawing/2014/main" id="{9496CFED-E671-890D-52B3-97A4F44A0E10}"/>
              </a:ext>
            </a:extLst>
          </p:cNvPr>
          <p:cNvGrpSpPr/>
          <p:nvPr/>
        </p:nvGrpSpPr>
        <p:grpSpPr>
          <a:xfrm>
            <a:off x="9738360" y="298519"/>
            <a:ext cx="2194560" cy="902842"/>
            <a:chOff x="9871119" y="3906519"/>
            <a:chExt cx="2194560" cy="902842"/>
          </a:xfrm>
        </p:grpSpPr>
        <p:sp>
          <p:nvSpPr>
            <p:cNvPr id="5" name="Rectangle : avec coin rogné 4">
              <a:extLst>
                <a:ext uri="{FF2B5EF4-FFF2-40B4-BE49-F238E27FC236}">
                  <a16:creationId xmlns:a16="http://schemas.microsoft.com/office/drawing/2014/main" id="{DC18F1FD-84F8-DF91-A1B9-2E2B3674B301}"/>
                </a:ext>
              </a:extLst>
            </p:cNvPr>
            <p:cNvSpPr/>
            <p:nvPr/>
          </p:nvSpPr>
          <p:spPr>
            <a:xfrm>
              <a:off x="9871119" y="4233361"/>
              <a:ext cx="1762312" cy="576000"/>
            </a:xfrm>
            <a:prstGeom prst="snip1Rect">
              <a:avLst>
                <a:gd name="adj" fmla="val 2193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ctr"/>
            <a:lstStyle/>
            <a:p>
              <a:pPr algn="ctr">
                <a:lnSpc>
                  <a:spcPct val="90000"/>
                </a:lnSpc>
              </a:pPr>
              <a:r>
                <a:rPr lang="fr-FR" sz="1600"/>
                <a:t>Slide pour un sommaire </a:t>
              </a:r>
              <a:r>
                <a:rPr lang="fr-FR" sz="1600" b="1"/>
                <a:t>court</a:t>
              </a:r>
            </a:p>
          </p:txBody>
        </p:sp>
        <p:pic>
          <p:nvPicPr>
            <p:cNvPr id="6" name="Graphique 5" descr="Ampoule">
              <a:extLst>
                <a:ext uri="{FF2B5EF4-FFF2-40B4-BE49-F238E27FC236}">
                  <a16:creationId xmlns:a16="http://schemas.microsoft.com/office/drawing/2014/main" id="{3E5170C8-1CCC-FA31-F64F-5A9A1AF7283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92840" y="3906519"/>
              <a:ext cx="772839" cy="772839"/>
            </a:xfrm>
            <a:prstGeom prst="rect">
              <a:avLst/>
            </a:prstGeom>
          </p:spPr>
        </p:pic>
      </p:grpSp>
      <p:sp>
        <p:nvSpPr>
          <p:cNvPr id="9" name="Espace réservé du pied de page 8">
            <a:extLst>
              <a:ext uri="{FF2B5EF4-FFF2-40B4-BE49-F238E27FC236}">
                <a16:creationId xmlns:a16="http://schemas.microsoft.com/office/drawing/2014/main" id="{7BF08BAD-1586-73B2-DA72-2327EC6959B0}"/>
              </a:ext>
            </a:extLst>
          </p:cNvPr>
          <p:cNvSpPr>
            <a:spLocks noGrp="1"/>
          </p:cNvSpPr>
          <p:nvPr>
            <p:ph type="ftr" sz="quarter" idx="12"/>
          </p:nvPr>
        </p:nvSpPr>
        <p:spPr/>
        <p:txBody>
          <a:bodyPr/>
          <a:lstStyle/>
          <a:p>
            <a:pPr algn="l"/>
            <a:r>
              <a:rPr lang="fr-FR"/>
              <a:t>Titre général : Onglet “Insertion”&gt;“En-tête/ Pied”&gt;“Appliquer partout”</a:t>
            </a:r>
          </a:p>
        </p:txBody>
      </p:sp>
      <p:sp>
        <p:nvSpPr>
          <p:cNvPr id="10" name="Espace réservé du numéro de diapositive 9">
            <a:extLst>
              <a:ext uri="{FF2B5EF4-FFF2-40B4-BE49-F238E27FC236}">
                <a16:creationId xmlns:a16="http://schemas.microsoft.com/office/drawing/2014/main" id="{87AF2CA0-3717-0500-3D88-ADA639492942}"/>
              </a:ext>
            </a:extLst>
          </p:cNvPr>
          <p:cNvSpPr>
            <a:spLocks noGrp="1"/>
          </p:cNvSpPr>
          <p:nvPr>
            <p:ph type="sldNum" sz="quarter" idx="13"/>
          </p:nvPr>
        </p:nvSpPr>
        <p:spPr/>
        <p:txBody>
          <a:bodyPr/>
          <a:lstStyle/>
          <a:p>
            <a:fld id="{EF18FDA3-B4B7-4D23-9326-6D1D4F0C50F8}" type="slidenum">
              <a:rPr lang="fr-FR" smtClean="0"/>
              <a:pPr/>
              <a:t>2</a:t>
            </a:fld>
            <a:endParaRPr lang="fr-FR"/>
          </a:p>
        </p:txBody>
      </p:sp>
    </p:spTree>
    <p:extLst>
      <p:ext uri="{BB962C8B-B14F-4D97-AF65-F5344CB8AC3E}">
        <p14:creationId xmlns:p14="http://schemas.microsoft.com/office/powerpoint/2010/main" val="823695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 22">
            <a:extLst>
              <a:ext uri="{FF2B5EF4-FFF2-40B4-BE49-F238E27FC236}">
                <a16:creationId xmlns:a16="http://schemas.microsoft.com/office/drawing/2014/main" id="{3C37B8E6-21D2-E5D1-7EAB-768D87179507}"/>
              </a:ext>
            </a:extLst>
          </p:cNvPr>
          <p:cNvPicPr>
            <a:picLocks noChangeAspect="1"/>
          </p:cNvPicPr>
          <p:nvPr/>
        </p:nvPicPr>
        <p:blipFill rotWithShape="1">
          <a:blip r:embed="rId2">
            <a:extLst>
              <a:ext uri="{28A0092B-C50C-407E-A947-70E740481C1C}">
                <a14:useLocalDpi xmlns:a14="http://schemas.microsoft.com/office/drawing/2010/main" val="0"/>
              </a:ext>
            </a:extLst>
          </a:blip>
          <a:srcRect b="16297"/>
          <a:stretch/>
        </p:blipFill>
        <p:spPr>
          <a:xfrm>
            <a:off x="0" y="3865797"/>
            <a:ext cx="12192000" cy="2992203"/>
          </a:xfrm>
          <a:prstGeom prst="rect">
            <a:avLst/>
          </a:prstGeom>
        </p:spPr>
      </p:pic>
      <p:sp>
        <p:nvSpPr>
          <p:cNvPr id="7" name="Rectangle 6">
            <a:extLst>
              <a:ext uri="{FF2B5EF4-FFF2-40B4-BE49-F238E27FC236}">
                <a16:creationId xmlns:a16="http://schemas.microsoft.com/office/drawing/2014/main" id="{838E6D1F-D32A-81E9-08E0-1CB2B18ACF2D}"/>
              </a:ext>
            </a:extLst>
          </p:cNvPr>
          <p:cNvSpPr/>
          <p:nvPr/>
        </p:nvSpPr>
        <p:spPr>
          <a:xfrm>
            <a:off x="0" y="5138777"/>
            <a:ext cx="12211041" cy="1719223"/>
          </a:xfrm>
          <a:prstGeom prst="rect">
            <a:avLst/>
          </a:prstGeom>
          <a:gradFill>
            <a:gsLst>
              <a:gs pos="0">
                <a:schemeClr val="bg1">
                  <a:alpha val="0"/>
                </a:schemeClr>
              </a:gs>
              <a:gs pos="100000">
                <a:schemeClr val="bg1"/>
              </a:gs>
            </a:gsLst>
            <a:lin ang="5400000" scaled="0"/>
          </a:gra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solidFill>
                <a:schemeClr val="tx1"/>
              </a:solidFill>
            </a:endParaRPr>
          </a:p>
        </p:txBody>
      </p:sp>
      <p:sp>
        <p:nvSpPr>
          <p:cNvPr id="17" name="Titre 16">
            <a:extLst>
              <a:ext uri="{FF2B5EF4-FFF2-40B4-BE49-F238E27FC236}">
                <a16:creationId xmlns:a16="http://schemas.microsoft.com/office/drawing/2014/main" id="{68702544-F338-6E9B-2DE3-2A5F7774732C}"/>
              </a:ext>
            </a:extLst>
          </p:cNvPr>
          <p:cNvSpPr>
            <a:spLocks noGrp="1"/>
          </p:cNvSpPr>
          <p:nvPr>
            <p:ph type="title"/>
          </p:nvPr>
        </p:nvSpPr>
        <p:spPr/>
        <p:txBody>
          <a:bodyPr/>
          <a:lstStyle/>
          <a:p>
            <a:endParaRPr lang="fr-FR"/>
          </a:p>
        </p:txBody>
      </p:sp>
      <p:sp>
        <p:nvSpPr>
          <p:cNvPr id="3" name="Espace réservé du pied de page 2">
            <a:extLst>
              <a:ext uri="{FF2B5EF4-FFF2-40B4-BE49-F238E27FC236}">
                <a16:creationId xmlns:a16="http://schemas.microsoft.com/office/drawing/2014/main" id="{150492DE-C6DA-0574-C135-07A20FB5A159}"/>
              </a:ext>
            </a:extLst>
          </p:cNvPr>
          <p:cNvSpPr>
            <a:spLocks noGrp="1"/>
          </p:cNvSpPr>
          <p:nvPr>
            <p:ph type="ftr" sz="quarter" idx="11"/>
          </p:nvPr>
        </p:nvSpPr>
        <p:spPr>
          <a:xfrm>
            <a:off x="550864" y="6093502"/>
            <a:ext cx="4824412" cy="397548"/>
          </a:xfrm>
        </p:spPr>
        <p:txBody>
          <a:bodyPr/>
          <a:lstStyle/>
          <a:p>
            <a:pPr algn="l"/>
            <a:r>
              <a:rPr lang="fr-FR"/>
              <a:t>Titre général : Onglet “Insertion”&gt;“En-tête/ Pied”&gt;“Appliquer partout”</a:t>
            </a:r>
          </a:p>
        </p:txBody>
      </p:sp>
      <p:sp>
        <p:nvSpPr>
          <p:cNvPr id="4" name="Espace réservé du numéro de diapositive 3">
            <a:extLst>
              <a:ext uri="{FF2B5EF4-FFF2-40B4-BE49-F238E27FC236}">
                <a16:creationId xmlns:a16="http://schemas.microsoft.com/office/drawing/2014/main" id="{59FCECDE-8413-523C-42C8-47DB3EA87867}"/>
              </a:ext>
            </a:extLst>
          </p:cNvPr>
          <p:cNvSpPr>
            <a:spLocks noGrp="1"/>
          </p:cNvSpPr>
          <p:nvPr>
            <p:ph type="sldNum" sz="quarter" idx="12"/>
          </p:nvPr>
        </p:nvSpPr>
        <p:spPr>
          <a:xfrm>
            <a:off x="10921138" y="6275050"/>
            <a:ext cx="720000" cy="216000"/>
          </a:xfrm>
        </p:spPr>
        <p:txBody>
          <a:bodyPr/>
          <a:lstStyle/>
          <a:p>
            <a:fld id="{EF18FDA3-B4B7-4D23-9326-6D1D4F0C50F8}" type="slidenum">
              <a:rPr lang="fr-FR" smtClean="0"/>
              <a:pPr/>
              <a:t>20</a:t>
            </a:fld>
            <a:endParaRPr lang="fr-FR"/>
          </a:p>
        </p:txBody>
      </p:sp>
      <p:sp>
        <p:nvSpPr>
          <p:cNvPr id="20" name="Espace réservé du texte 19">
            <a:extLst>
              <a:ext uri="{FF2B5EF4-FFF2-40B4-BE49-F238E27FC236}">
                <a16:creationId xmlns:a16="http://schemas.microsoft.com/office/drawing/2014/main" id="{343D71DE-4438-2318-F6FE-4260571F30EA}"/>
              </a:ext>
            </a:extLst>
          </p:cNvPr>
          <p:cNvSpPr>
            <a:spLocks noGrp="1"/>
          </p:cNvSpPr>
          <p:nvPr>
            <p:ph type="body" sz="quarter" idx="17"/>
          </p:nvPr>
        </p:nvSpPr>
        <p:spPr/>
        <p:txBody>
          <a:bodyPr/>
          <a:lstStyle/>
          <a:p>
            <a:endParaRPr lang="fr-FR"/>
          </a:p>
        </p:txBody>
      </p:sp>
      <p:sp>
        <p:nvSpPr>
          <p:cNvPr id="18" name="Espace réservé du texte 17">
            <a:extLst>
              <a:ext uri="{FF2B5EF4-FFF2-40B4-BE49-F238E27FC236}">
                <a16:creationId xmlns:a16="http://schemas.microsoft.com/office/drawing/2014/main" id="{BD80C4A8-2CCC-F0DE-8692-2127553FB11A}"/>
              </a:ext>
            </a:extLst>
          </p:cNvPr>
          <p:cNvSpPr>
            <a:spLocks noGrp="1"/>
          </p:cNvSpPr>
          <p:nvPr>
            <p:ph type="body" sz="quarter" idx="15"/>
          </p:nvPr>
        </p:nvSpPr>
        <p:spPr/>
        <p:txBody>
          <a:bodyPr/>
          <a:lstStyle/>
          <a:p>
            <a:endParaRPr lang="fr-FR"/>
          </a:p>
        </p:txBody>
      </p:sp>
      <p:sp>
        <p:nvSpPr>
          <p:cNvPr id="19" name="Espace réservé du texte 18">
            <a:extLst>
              <a:ext uri="{FF2B5EF4-FFF2-40B4-BE49-F238E27FC236}">
                <a16:creationId xmlns:a16="http://schemas.microsoft.com/office/drawing/2014/main" id="{AF60DD3E-F82B-7359-2BED-A7780377DA24}"/>
              </a:ext>
            </a:extLst>
          </p:cNvPr>
          <p:cNvSpPr>
            <a:spLocks noGrp="1"/>
          </p:cNvSpPr>
          <p:nvPr>
            <p:ph type="body" sz="quarter" idx="16"/>
          </p:nvPr>
        </p:nvSpPr>
        <p:spPr/>
        <p:txBody>
          <a:bodyPr/>
          <a:lstStyle/>
          <a:p>
            <a:endParaRPr lang="fr-FR"/>
          </a:p>
        </p:txBody>
      </p:sp>
    </p:spTree>
    <p:extLst>
      <p:ext uri="{BB962C8B-B14F-4D97-AF65-F5344CB8AC3E}">
        <p14:creationId xmlns:p14="http://schemas.microsoft.com/office/powerpoint/2010/main" val="1109043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FA2C004D-EC19-497A-87C4-66B7C13B4254}"/>
              </a:ext>
            </a:extLst>
          </p:cNvPr>
          <p:cNvSpPr>
            <a:spLocks noGrp="1"/>
          </p:cNvSpPr>
          <p:nvPr>
            <p:ph type="ctrTitle"/>
          </p:nvPr>
        </p:nvSpPr>
        <p:spPr/>
        <p:txBody>
          <a:bodyPr/>
          <a:lstStyle/>
          <a:p>
            <a:endParaRPr lang="fr-FR"/>
          </a:p>
        </p:txBody>
      </p:sp>
      <p:sp>
        <p:nvSpPr>
          <p:cNvPr id="6" name="Espace réservé du texte 5">
            <a:extLst>
              <a:ext uri="{FF2B5EF4-FFF2-40B4-BE49-F238E27FC236}">
                <a16:creationId xmlns:a16="http://schemas.microsoft.com/office/drawing/2014/main" id="{1E46A020-7429-A7CC-9784-F9073AE06191}"/>
              </a:ext>
            </a:extLst>
          </p:cNvPr>
          <p:cNvSpPr>
            <a:spLocks noGrp="1"/>
          </p:cNvSpPr>
          <p:nvPr>
            <p:ph type="body" sz="quarter" idx="10"/>
          </p:nvPr>
        </p:nvSpPr>
        <p:spPr/>
        <p:txBody>
          <a:bodyPr/>
          <a:lstStyle/>
          <a:p>
            <a:r>
              <a:rPr lang="fr-FR"/>
              <a:t>09 70 66 94 90</a:t>
            </a:r>
          </a:p>
          <a:p>
            <a:r>
              <a:rPr lang="fr-FR"/>
              <a:t>contact@ifterritoires.fr</a:t>
            </a:r>
          </a:p>
        </p:txBody>
      </p:sp>
      <p:sp>
        <p:nvSpPr>
          <p:cNvPr id="7" name="Espace réservé du texte 6">
            <a:extLst>
              <a:ext uri="{FF2B5EF4-FFF2-40B4-BE49-F238E27FC236}">
                <a16:creationId xmlns:a16="http://schemas.microsoft.com/office/drawing/2014/main" id="{EC53A131-C69D-4731-3067-732637800D36}"/>
              </a:ext>
            </a:extLst>
          </p:cNvPr>
          <p:cNvSpPr>
            <a:spLocks noGrp="1"/>
          </p:cNvSpPr>
          <p:nvPr>
            <p:ph type="body" sz="quarter" idx="11"/>
          </p:nvPr>
        </p:nvSpPr>
        <p:spPr/>
        <p:txBody>
          <a:bodyPr/>
          <a:lstStyle/>
          <a:p>
            <a:r>
              <a:rPr lang="fr-FR"/>
              <a:t>14 rue Cambacérès 75008 Paris</a:t>
            </a:r>
          </a:p>
          <a:p>
            <a:r>
              <a:rPr lang="fr-FR"/>
              <a:t>www.ifterritoires.fr</a:t>
            </a:r>
          </a:p>
        </p:txBody>
      </p:sp>
    </p:spTree>
    <p:extLst>
      <p:ext uri="{BB962C8B-B14F-4D97-AF65-F5344CB8AC3E}">
        <p14:creationId xmlns:p14="http://schemas.microsoft.com/office/powerpoint/2010/main" val="2510091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BDCB9D-F51E-5EA1-705A-325291D38A6F}"/>
              </a:ext>
            </a:extLst>
          </p:cNvPr>
          <p:cNvSpPr>
            <a:spLocks noGrp="1"/>
          </p:cNvSpPr>
          <p:nvPr>
            <p:ph type="title"/>
          </p:nvPr>
        </p:nvSpPr>
        <p:spPr/>
        <p:txBody>
          <a:bodyPr/>
          <a:lstStyle/>
          <a:p>
            <a:r>
              <a:rPr lang="fr-FR"/>
              <a:t>Choisir une disposition</a:t>
            </a:r>
          </a:p>
        </p:txBody>
      </p:sp>
      <p:sp>
        <p:nvSpPr>
          <p:cNvPr id="5" name="Espace réservé du numéro de diapositive 4">
            <a:extLst>
              <a:ext uri="{FF2B5EF4-FFF2-40B4-BE49-F238E27FC236}">
                <a16:creationId xmlns:a16="http://schemas.microsoft.com/office/drawing/2014/main" id="{4E8DE0FE-50B3-9C71-D9F5-F6FB56D05010}"/>
              </a:ext>
            </a:extLst>
          </p:cNvPr>
          <p:cNvSpPr>
            <a:spLocks noGrp="1"/>
          </p:cNvSpPr>
          <p:nvPr>
            <p:ph type="sldNum" sz="quarter" idx="16"/>
          </p:nvPr>
        </p:nvSpPr>
        <p:spPr/>
        <p:txBody>
          <a:bodyPr/>
          <a:lstStyle/>
          <a:p>
            <a:fld id="{EF18FDA3-B4B7-4D23-9326-6D1D4F0C50F8}" type="slidenum">
              <a:rPr lang="fr-FR" smtClean="0"/>
              <a:pPr/>
              <a:t>22</a:t>
            </a:fld>
            <a:endParaRPr lang="fr-FR"/>
          </a:p>
        </p:txBody>
      </p:sp>
      <p:sp>
        <p:nvSpPr>
          <p:cNvPr id="7" name="Espace réservé du contenu 2">
            <a:extLst>
              <a:ext uri="{FF2B5EF4-FFF2-40B4-BE49-F238E27FC236}">
                <a16:creationId xmlns:a16="http://schemas.microsoft.com/office/drawing/2014/main" id="{D496C5BC-C38E-4172-ADDC-187CDE0A8C60}"/>
              </a:ext>
            </a:extLst>
          </p:cNvPr>
          <p:cNvSpPr>
            <a:spLocks noGrp="1"/>
          </p:cNvSpPr>
          <p:nvPr>
            <p:ph sz="quarter" idx="13"/>
          </p:nvPr>
        </p:nvSpPr>
        <p:spPr>
          <a:xfrm>
            <a:off x="695325" y="2568575"/>
            <a:ext cx="5040313" cy="360000"/>
          </a:xfrm>
        </p:spPr>
        <p:txBody>
          <a:bodyPr>
            <a:normAutofit/>
          </a:bodyPr>
          <a:lstStyle/>
          <a:p>
            <a:pPr lvl="2"/>
            <a:r>
              <a:rPr lang="fr-FR" sz="1500" b="1"/>
              <a:t>Ajouter</a:t>
            </a:r>
            <a:r>
              <a:rPr lang="fr-FR" sz="1500"/>
              <a:t> une diapositive (conseillé) :</a:t>
            </a:r>
          </a:p>
        </p:txBody>
      </p:sp>
      <p:sp>
        <p:nvSpPr>
          <p:cNvPr id="8" name="Espace réservé du contenu 2">
            <a:extLst>
              <a:ext uri="{FF2B5EF4-FFF2-40B4-BE49-F238E27FC236}">
                <a16:creationId xmlns:a16="http://schemas.microsoft.com/office/drawing/2014/main" id="{F9C78E01-A0EC-4840-AA44-706AB06C01FE}"/>
              </a:ext>
            </a:extLst>
          </p:cNvPr>
          <p:cNvSpPr txBox="1">
            <a:spLocks/>
          </p:cNvSpPr>
          <p:nvPr/>
        </p:nvSpPr>
        <p:spPr>
          <a:xfrm>
            <a:off x="695325" y="4954366"/>
            <a:ext cx="5040313" cy="360000"/>
          </a:xfrm>
          <a:prstGeom prst="rect">
            <a:avLst/>
          </a:prstGeom>
        </p:spPr>
        <p:txBody>
          <a:bodyPr vert="horz" lIns="0" tIns="0" rIns="0" bIns="0" rtlCol="0">
            <a:normAutofit/>
          </a:bodyPr>
          <a:lstStyle>
            <a:lvl1pPr marL="0" indent="0" algn="l" defTabSz="914400" rtl="0" eaLnBrk="1" latinLnBrk="0" hangingPunct="1">
              <a:lnSpc>
                <a:spcPct val="100000"/>
              </a:lnSpc>
              <a:spcBef>
                <a:spcPts val="1200"/>
              </a:spcBef>
              <a:spcAft>
                <a:spcPts val="300"/>
              </a:spcAft>
              <a:buFontTx/>
              <a:buNone/>
              <a:defRPr sz="2000" b="1" kern="1200" baseline="0">
                <a:solidFill>
                  <a:schemeClr val="tx1"/>
                </a:solidFill>
                <a:latin typeface="+mn-lt"/>
                <a:ea typeface="+mn-ea"/>
                <a:cs typeface="+mn-cs"/>
              </a:defRPr>
            </a:lvl1pPr>
            <a:lvl2pPr marL="0" indent="0" algn="l" defTabSz="914400" rtl="0" eaLnBrk="1" latinLnBrk="0" hangingPunct="1">
              <a:lnSpc>
                <a:spcPct val="100000"/>
              </a:lnSpc>
              <a:spcBef>
                <a:spcPts val="300"/>
              </a:spcBef>
              <a:spcAft>
                <a:spcPts val="200"/>
              </a:spcAft>
              <a:buFontTx/>
              <a:buNone/>
              <a:defRPr sz="1500" b="0" kern="1200" baseline="0">
                <a:solidFill>
                  <a:schemeClr val="tx1"/>
                </a:solidFill>
                <a:latin typeface="+mn-lt"/>
                <a:ea typeface="+mn-ea"/>
                <a:cs typeface="+mn-cs"/>
              </a:defRPr>
            </a:lvl2pPr>
            <a:lvl3pPr marL="180000" indent="-180000" algn="l" defTabSz="914400" rtl="0" eaLnBrk="1" latinLnBrk="0" hangingPunct="1">
              <a:lnSpc>
                <a:spcPct val="100000"/>
              </a:lnSpc>
              <a:spcBef>
                <a:spcPts val="300"/>
              </a:spcBef>
              <a:spcAft>
                <a:spcPts val="200"/>
              </a:spcAft>
              <a:buFont typeface="Arial" panose="020B0604020202020204" pitchFamily="34" charset="0"/>
              <a:buChar char="•"/>
              <a:defRPr sz="1500" kern="1200" baseline="0">
                <a:solidFill>
                  <a:schemeClr val="tx1"/>
                </a:solidFill>
                <a:latin typeface="+mn-lt"/>
                <a:ea typeface="+mn-ea"/>
                <a:cs typeface="+mn-cs"/>
              </a:defRPr>
            </a:lvl3pPr>
            <a:lvl4pPr marL="360000" indent="-180000" algn="l" defTabSz="914400" rtl="0" eaLnBrk="1" latinLnBrk="0" hangingPunct="1">
              <a:lnSpc>
                <a:spcPct val="100000"/>
              </a:lnSpc>
              <a:spcBef>
                <a:spcPts val="300"/>
              </a:spcBef>
              <a:spcAft>
                <a:spcPts val="200"/>
              </a:spcAft>
              <a:buFont typeface="Arial" panose="020B0604020202020204" pitchFamily="34" charset="0"/>
              <a:buChar char="-"/>
              <a:defRPr sz="1500" kern="1200" baseline="0">
                <a:solidFill>
                  <a:schemeClr val="tx1"/>
                </a:solidFill>
                <a:latin typeface="+mn-lt"/>
                <a:ea typeface="+mn-ea"/>
                <a:cs typeface="+mn-cs"/>
              </a:defRPr>
            </a:lvl4pPr>
            <a:lvl5pPr marL="504000" indent="-144000" algn="l" defTabSz="914400" rtl="0" eaLnBrk="1" latinLnBrk="0" hangingPunct="1">
              <a:lnSpc>
                <a:spcPct val="100000"/>
              </a:lnSpc>
              <a:spcBef>
                <a:spcPts val="200"/>
              </a:spcBef>
              <a:spcAft>
                <a:spcPts val="100"/>
              </a:spcAft>
              <a:buFont typeface="Wingdings" panose="05000000000000000000" pitchFamily="2" charset="2"/>
              <a:buChar char=""/>
              <a:defRPr sz="15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r>
              <a:rPr lang="fr-FR" b="1"/>
              <a:t>Modifier</a:t>
            </a:r>
            <a:r>
              <a:rPr lang="fr-FR"/>
              <a:t> une diapositive (moins performant) :</a:t>
            </a:r>
          </a:p>
        </p:txBody>
      </p:sp>
      <p:grpSp>
        <p:nvGrpSpPr>
          <p:cNvPr id="9" name="Groupe 8">
            <a:extLst>
              <a:ext uri="{FF2B5EF4-FFF2-40B4-BE49-F238E27FC236}">
                <a16:creationId xmlns:a16="http://schemas.microsoft.com/office/drawing/2014/main" id="{19696656-60CD-4AF3-8033-59A9830599A8}"/>
              </a:ext>
            </a:extLst>
          </p:cNvPr>
          <p:cNvGrpSpPr/>
          <p:nvPr/>
        </p:nvGrpSpPr>
        <p:grpSpPr>
          <a:xfrm>
            <a:off x="695325" y="2920391"/>
            <a:ext cx="1768272" cy="1644670"/>
            <a:chOff x="695325" y="2284058"/>
            <a:chExt cx="1768272" cy="1644670"/>
          </a:xfrm>
        </p:grpSpPr>
        <p:pic>
          <p:nvPicPr>
            <p:cNvPr id="12" name="Image 11">
              <a:extLst>
                <a:ext uri="{FF2B5EF4-FFF2-40B4-BE49-F238E27FC236}">
                  <a16:creationId xmlns:a16="http://schemas.microsoft.com/office/drawing/2014/main" id="{AF95EE02-33E4-49CF-B3F2-732ECDFAB0FD}"/>
                </a:ext>
              </a:extLst>
            </p:cNvPr>
            <p:cNvPicPr>
              <a:picLocks noChangeAspect="1"/>
            </p:cNvPicPr>
            <p:nvPr/>
          </p:nvPicPr>
          <p:blipFill>
            <a:blip r:embed="rId2"/>
            <a:stretch>
              <a:fillRect/>
            </a:stretch>
          </p:blipFill>
          <p:spPr>
            <a:xfrm>
              <a:off x="695325" y="2284058"/>
              <a:ext cx="1768272" cy="1633240"/>
            </a:xfrm>
            <a:prstGeom prst="rect">
              <a:avLst/>
            </a:prstGeom>
            <a:ln>
              <a:noFill/>
            </a:ln>
            <a:effectLst>
              <a:outerShdw blurRad="292100" dist="50800" dir="2700000" sx="98000" sy="98000" algn="tl" rotWithShape="0">
                <a:srgbClr val="333333">
                  <a:alpha val="65000"/>
                </a:srgbClr>
              </a:outerShdw>
            </a:effectLst>
          </p:spPr>
        </p:pic>
        <p:sp>
          <p:nvSpPr>
            <p:cNvPr id="13" name="Rectangle à coins arrondis 9">
              <a:extLst>
                <a:ext uri="{FF2B5EF4-FFF2-40B4-BE49-F238E27FC236}">
                  <a16:creationId xmlns:a16="http://schemas.microsoft.com/office/drawing/2014/main" id="{B163B453-A038-4879-AA59-364057DD7840}"/>
                </a:ext>
              </a:extLst>
            </p:cNvPr>
            <p:cNvSpPr/>
            <p:nvPr/>
          </p:nvSpPr>
          <p:spPr>
            <a:xfrm>
              <a:off x="708660" y="2306320"/>
              <a:ext cx="845820" cy="44196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Rectangle à coins arrondis 8">
              <a:extLst>
                <a:ext uri="{FF2B5EF4-FFF2-40B4-BE49-F238E27FC236}">
                  <a16:creationId xmlns:a16="http://schemas.microsoft.com/office/drawing/2014/main" id="{31938808-2A88-4CC1-9692-6181D25CFEEF}"/>
                </a:ext>
              </a:extLst>
            </p:cNvPr>
            <p:cNvSpPr/>
            <p:nvPr/>
          </p:nvSpPr>
          <p:spPr>
            <a:xfrm>
              <a:off x="1325840" y="2821584"/>
              <a:ext cx="1129706" cy="1095713"/>
            </a:xfrm>
            <a:prstGeom prst="rect">
              <a:avLst/>
            </a:pr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Rectangle à coins arrondis 17">
              <a:extLst>
                <a:ext uri="{FF2B5EF4-FFF2-40B4-BE49-F238E27FC236}">
                  <a16:creationId xmlns:a16="http://schemas.microsoft.com/office/drawing/2014/main" id="{850DDC9D-B9D9-425F-BFEA-E76A389911F2}"/>
                </a:ext>
              </a:extLst>
            </p:cNvPr>
            <p:cNvSpPr/>
            <p:nvPr/>
          </p:nvSpPr>
          <p:spPr>
            <a:xfrm>
              <a:off x="1331554" y="3409581"/>
              <a:ext cx="1116000" cy="519147"/>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10" name="Groupe 9">
            <a:extLst>
              <a:ext uri="{FF2B5EF4-FFF2-40B4-BE49-F238E27FC236}">
                <a16:creationId xmlns:a16="http://schemas.microsoft.com/office/drawing/2014/main" id="{DC7D5628-B2C5-4A0A-8E08-F4ECA591EB8A}"/>
              </a:ext>
            </a:extLst>
          </p:cNvPr>
          <p:cNvGrpSpPr/>
          <p:nvPr/>
        </p:nvGrpSpPr>
        <p:grpSpPr>
          <a:xfrm>
            <a:off x="708660" y="5335125"/>
            <a:ext cx="3264599" cy="867985"/>
            <a:chOff x="695325" y="5011275"/>
            <a:chExt cx="3264599" cy="867985"/>
          </a:xfrm>
        </p:grpSpPr>
        <p:pic>
          <p:nvPicPr>
            <p:cNvPr id="11" name="Image 10">
              <a:extLst>
                <a:ext uri="{FF2B5EF4-FFF2-40B4-BE49-F238E27FC236}">
                  <a16:creationId xmlns:a16="http://schemas.microsoft.com/office/drawing/2014/main" id="{5178F978-CB5A-44A8-9A41-5787EA5AA45B}"/>
                </a:ext>
              </a:extLst>
            </p:cNvPr>
            <p:cNvPicPr>
              <a:picLocks noChangeAspect="1"/>
            </p:cNvPicPr>
            <p:nvPr/>
          </p:nvPicPr>
          <p:blipFill rotWithShape="1">
            <a:blip r:embed="rId3"/>
            <a:srcRect r="1168"/>
            <a:stretch/>
          </p:blipFill>
          <p:spPr>
            <a:xfrm>
              <a:off x="695325" y="5011275"/>
              <a:ext cx="3264599" cy="867985"/>
            </a:xfrm>
            <a:prstGeom prst="rect">
              <a:avLst/>
            </a:prstGeom>
            <a:ln>
              <a:noFill/>
            </a:ln>
            <a:effectLst>
              <a:outerShdw blurRad="292100" dist="50800" dir="2700000" sx="98000" sy="98000" algn="tl" rotWithShape="0">
                <a:srgbClr val="333333">
                  <a:alpha val="65000"/>
                </a:srgbClr>
              </a:outerShdw>
            </a:effectLst>
          </p:spPr>
        </p:pic>
        <p:sp>
          <p:nvSpPr>
            <p:cNvPr id="16" name="Rectangle à coins arrondis 13">
              <a:extLst>
                <a:ext uri="{FF2B5EF4-FFF2-40B4-BE49-F238E27FC236}">
                  <a16:creationId xmlns:a16="http://schemas.microsoft.com/office/drawing/2014/main" id="{66975BB8-4BC7-412E-9A96-754CF65F5DE9}"/>
                </a:ext>
              </a:extLst>
            </p:cNvPr>
            <p:cNvSpPr/>
            <p:nvPr/>
          </p:nvSpPr>
          <p:spPr>
            <a:xfrm>
              <a:off x="717570" y="5022705"/>
              <a:ext cx="828000" cy="410355"/>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Rectangle à coins arrondis 14">
              <a:extLst>
                <a:ext uri="{FF2B5EF4-FFF2-40B4-BE49-F238E27FC236}">
                  <a16:creationId xmlns:a16="http://schemas.microsoft.com/office/drawing/2014/main" id="{0125E645-F1B8-42CB-A23C-B3377BD0C8ED}"/>
                </a:ext>
              </a:extLst>
            </p:cNvPr>
            <p:cNvSpPr/>
            <p:nvPr/>
          </p:nvSpPr>
          <p:spPr>
            <a:xfrm>
              <a:off x="2418036" y="5505845"/>
              <a:ext cx="1523410" cy="3600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18" name="Accolade ouvrante 17">
            <a:extLst>
              <a:ext uri="{FF2B5EF4-FFF2-40B4-BE49-F238E27FC236}">
                <a16:creationId xmlns:a16="http://schemas.microsoft.com/office/drawing/2014/main" id="{9D7F663C-238D-41AA-A93B-26435E7B1CCE}"/>
              </a:ext>
            </a:extLst>
          </p:cNvPr>
          <p:cNvSpPr/>
          <p:nvPr/>
        </p:nvSpPr>
        <p:spPr>
          <a:xfrm rot="10800000">
            <a:off x="5441410" y="2568575"/>
            <a:ext cx="288000" cy="3634535"/>
          </a:xfrm>
          <a:prstGeom prst="leftBrace">
            <a:avLst>
              <a:gd name="adj1" fmla="val 56386"/>
              <a:gd name="adj2" fmla="val 50372"/>
            </a:avLst>
          </a:pr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a:extLst>
              <a:ext uri="{FF2B5EF4-FFF2-40B4-BE49-F238E27FC236}">
                <a16:creationId xmlns:a16="http://schemas.microsoft.com/office/drawing/2014/main" id="{EEAF8CB0-9556-9AA4-144E-482F6090FA59}"/>
              </a:ext>
            </a:extLst>
          </p:cNvPr>
          <p:cNvPicPr>
            <a:picLocks noChangeAspect="1"/>
          </p:cNvPicPr>
          <p:nvPr/>
        </p:nvPicPr>
        <p:blipFill>
          <a:blip r:embed="rId4"/>
          <a:stretch>
            <a:fillRect/>
          </a:stretch>
        </p:blipFill>
        <p:spPr>
          <a:xfrm>
            <a:off x="6096000" y="1628775"/>
            <a:ext cx="5171524" cy="47532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21688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5A637FEC-F2E2-7388-9DFE-CB50DC193F67}"/>
              </a:ext>
            </a:extLst>
          </p:cNvPr>
          <p:cNvSpPr>
            <a:spLocks noGrp="1"/>
          </p:cNvSpPr>
          <p:nvPr>
            <p:ph type="title"/>
          </p:nvPr>
        </p:nvSpPr>
        <p:spPr>
          <a:xfrm>
            <a:off x="550862" y="1628775"/>
            <a:ext cx="5545137" cy="360000"/>
          </a:xfrm>
        </p:spPr>
        <p:txBody>
          <a:bodyPr/>
          <a:lstStyle/>
          <a:p>
            <a:r>
              <a:rPr lang="fr-FR"/>
              <a:t>Sommaire</a:t>
            </a:r>
          </a:p>
        </p:txBody>
      </p:sp>
      <p:sp>
        <p:nvSpPr>
          <p:cNvPr id="11" name="Espace réservé du texte 10">
            <a:extLst>
              <a:ext uri="{FF2B5EF4-FFF2-40B4-BE49-F238E27FC236}">
                <a16:creationId xmlns:a16="http://schemas.microsoft.com/office/drawing/2014/main" id="{D8FD2195-03AE-EDA5-B745-BA3E82695D53}"/>
              </a:ext>
            </a:extLst>
          </p:cNvPr>
          <p:cNvSpPr>
            <a:spLocks noGrp="1"/>
          </p:cNvSpPr>
          <p:nvPr>
            <p:ph type="body" sz="quarter" idx="11"/>
          </p:nvPr>
        </p:nvSpPr>
        <p:spPr>
          <a:xfrm>
            <a:off x="550862" y="2142545"/>
            <a:ext cx="11090275" cy="3626430"/>
          </a:xfrm>
        </p:spPr>
        <p:txBody>
          <a:bodyPr/>
          <a:lstStyle/>
          <a:p>
            <a:r>
              <a:rPr lang="fr-FR"/>
              <a:t>Sed diam nonummy duis autem vel eum iriure dolor</a:t>
            </a:r>
          </a:p>
          <a:p>
            <a:r>
              <a:rPr lang="fr-FR"/>
              <a:t>La mission d’IFT</a:t>
            </a:r>
          </a:p>
          <a:p>
            <a:r>
              <a:rPr lang="fr-FR"/>
              <a:t>Ut wisi enim ad minim in hendrerit in vulputate velit</a:t>
            </a:r>
          </a:p>
          <a:p>
            <a:r>
              <a:rPr lang="fr-FR"/>
              <a:t>Lorem ipsum dolores esse</a:t>
            </a:r>
          </a:p>
          <a:p>
            <a:r>
              <a:rPr lang="fr-FR"/>
              <a:t>Ipsum dolor sit amet molestie consequat</a:t>
            </a:r>
          </a:p>
          <a:p>
            <a:r>
              <a:rPr lang="fr-FR"/>
              <a:t>Sed diam nonummy</a:t>
            </a:r>
          </a:p>
          <a:p>
            <a:r>
              <a:rPr lang="fr-FR"/>
              <a:t>Vel illum dolore eu feugiat nulla facilisis at vero eros</a:t>
            </a:r>
          </a:p>
          <a:p>
            <a:r>
              <a:rPr lang="fr-FR"/>
              <a:t>Accumsan et iusto odio</a:t>
            </a:r>
          </a:p>
          <a:p>
            <a:r>
              <a:rPr lang="fr-FR"/>
              <a:t>Praesent luptatum ozril delenit augue duis dolore te feugait</a:t>
            </a:r>
          </a:p>
        </p:txBody>
      </p:sp>
      <p:grpSp>
        <p:nvGrpSpPr>
          <p:cNvPr id="12" name="Groupe 11">
            <a:extLst>
              <a:ext uri="{FF2B5EF4-FFF2-40B4-BE49-F238E27FC236}">
                <a16:creationId xmlns:a16="http://schemas.microsoft.com/office/drawing/2014/main" id="{705B384C-12C3-2D62-9563-2BA815DB339D}"/>
              </a:ext>
            </a:extLst>
          </p:cNvPr>
          <p:cNvGrpSpPr/>
          <p:nvPr/>
        </p:nvGrpSpPr>
        <p:grpSpPr>
          <a:xfrm>
            <a:off x="9738360" y="298519"/>
            <a:ext cx="2194560" cy="902842"/>
            <a:chOff x="9871119" y="3906519"/>
            <a:chExt cx="2194560" cy="902842"/>
          </a:xfrm>
        </p:grpSpPr>
        <p:sp>
          <p:nvSpPr>
            <p:cNvPr id="13" name="Rectangle : avec coin rogné 12">
              <a:extLst>
                <a:ext uri="{FF2B5EF4-FFF2-40B4-BE49-F238E27FC236}">
                  <a16:creationId xmlns:a16="http://schemas.microsoft.com/office/drawing/2014/main" id="{219D744E-F7CB-79AF-5DA7-686B9EF8FF40}"/>
                </a:ext>
              </a:extLst>
            </p:cNvPr>
            <p:cNvSpPr/>
            <p:nvPr/>
          </p:nvSpPr>
          <p:spPr>
            <a:xfrm>
              <a:off x="9871119" y="4233361"/>
              <a:ext cx="1762312" cy="576000"/>
            </a:xfrm>
            <a:prstGeom prst="snip1Rect">
              <a:avLst>
                <a:gd name="adj" fmla="val 2193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ctr"/>
            <a:lstStyle/>
            <a:p>
              <a:pPr algn="ctr">
                <a:lnSpc>
                  <a:spcPct val="90000"/>
                </a:lnSpc>
              </a:pPr>
              <a:r>
                <a:rPr lang="fr-FR" sz="1600"/>
                <a:t>Slide pour un sommaire </a:t>
              </a:r>
              <a:r>
                <a:rPr lang="fr-FR" sz="1600" b="1"/>
                <a:t>long</a:t>
              </a:r>
            </a:p>
          </p:txBody>
        </p:sp>
        <p:pic>
          <p:nvPicPr>
            <p:cNvPr id="14" name="Graphique 13" descr="Ampoule">
              <a:extLst>
                <a:ext uri="{FF2B5EF4-FFF2-40B4-BE49-F238E27FC236}">
                  <a16:creationId xmlns:a16="http://schemas.microsoft.com/office/drawing/2014/main" id="{1AC3BB95-7F12-C771-1018-ACB7185D43F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92840" y="3906519"/>
              <a:ext cx="772839" cy="772839"/>
            </a:xfrm>
            <a:prstGeom prst="rect">
              <a:avLst/>
            </a:prstGeom>
          </p:spPr>
        </p:pic>
      </p:grpSp>
      <p:sp>
        <p:nvSpPr>
          <p:cNvPr id="2" name="Espace réservé du pied de page 1">
            <a:extLst>
              <a:ext uri="{FF2B5EF4-FFF2-40B4-BE49-F238E27FC236}">
                <a16:creationId xmlns:a16="http://schemas.microsoft.com/office/drawing/2014/main" id="{C7A2D5F2-77F8-9B7F-EB35-C73EDE03D761}"/>
              </a:ext>
            </a:extLst>
          </p:cNvPr>
          <p:cNvSpPr>
            <a:spLocks noGrp="1"/>
          </p:cNvSpPr>
          <p:nvPr>
            <p:ph type="ftr" sz="quarter" idx="13"/>
          </p:nvPr>
        </p:nvSpPr>
        <p:spPr/>
        <p:txBody>
          <a:bodyPr/>
          <a:lstStyle/>
          <a:p>
            <a:pPr algn="l"/>
            <a:r>
              <a:rPr lang="fr-FR"/>
              <a:t>Titre général : Onglet “Insertion”&gt;“En-tête/ Pied”&gt;“Appliquer partout”</a:t>
            </a:r>
          </a:p>
        </p:txBody>
      </p:sp>
      <p:sp>
        <p:nvSpPr>
          <p:cNvPr id="3" name="Espace réservé du numéro de diapositive 2">
            <a:extLst>
              <a:ext uri="{FF2B5EF4-FFF2-40B4-BE49-F238E27FC236}">
                <a16:creationId xmlns:a16="http://schemas.microsoft.com/office/drawing/2014/main" id="{47777007-F63B-8821-E8C4-5600652028E9}"/>
              </a:ext>
            </a:extLst>
          </p:cNvPr>
          <p:cNvSpPr>
            <a:spLocks noGrp="1"/>
          </p:cNvSpPr>
          <p:nvPr>
            <p:ph type="sldNum" sz="quarter" idx="14"/>
          </p:nvPr>
        </p:nvSpPr>
        <p:spPr/>
        <p:txBody>
          <a:bodyPr/>
          <a:lstStyle/>
          <a:p>
            <a:fld id="{EF18FDA3-B4B7-4D23-9326-6D1D4F0C50F8}" type="slidenum">
              <a:rPr lang="fr-FR" smtClean="0"/>
              <a:pPr/>
              <a:t>3</a:t>
            </a:fld>
            <a:endParaRPr lang="fr-FR"/>
          </a:p>
        </p:txBody>
      </p:sp>
    </p:spTree>
    <p:extLst>
      <p:ext uri="{BB962C8B-B14F-4D97-AF65-F5344CB8AC3E}">
        <p14:creationId xmlns:p14="http://schemas.microsoft.com/office/powerpoint/2010/main" val="1313378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F9C39B57-979E-F202-F271-724D3A80BE5B}"/>
              </a:ext>
            </a:extLst>
          </p:cNvPr>
          <p:cNvSpPr>
            <a:spLocks noGrp="1"/>
          </p:cNvSpPr>
          <p:nvPr>
            <p:ph type="ctrTitle"/>
          </p:nvPr>
        </p:nvSpPr>
        <p:spPr/>
        <p:txBody>
          <a:bodyPr/>
          <a:lstStyle/>
          <a:p>
            <a:endParaRPr lang="fr-FR"/>
          </a:p>
        </p:txBody>
      </p:sp>
      <p:sp>
        <p:nvSpPr>
          <p:cNvPr id="5" name="Espace réservé du pied de page 4">
            <a:extLst>
              <a:ext uri="{FF2B5EF4-FFF2-40B4-BE49-F238E27FC236}">
                <a16:creationId xmlns:a16="http://schemas.microsoft.com/office/drawing/2014/main" id="{F1D1C609-A597-205C-0AEF-9BF0C77FA12A}"/>
              </a:ext>
            </a:extLst>
          </p:cNvPr>
          <p:cNvSpPr>
            <a:spLocks noGrp="1"/>
          </p:cNvSpPr>
          <p:nvPr>
            <p:ph type="ftr" sz="quarter" idx="11"/>
          </p:nvPr>
        </p:nvSpPr>
        <p:spPr>
          <a:xfrm>
            <a:off x="550864" y="6093502"/>
            <a:ext cx="4824412" cy="397548"/>
          </a:xfrm>
        </p:spPr>
        <p:txBody>
          <a:bodyPr/>
          <a:lstStyle/>
          <a:p>
            <a:pPr algn="l"/>
            <a:r>
              <a:rPr lang="fr-FR"/>
              <a:t>Titre général : Onglet “Insertion”&gt;“En-tête/ Pied”&gt;“Appliquer partout”</a:t>
            </a:r>
          </a:p>
        </p:txBody>
      </p:sp>
      <p:sp>
        <p:nvSpPr>
          <p:cNvPr id="6" name="Espace réservé du numéro de diapositive 5">
            <a:extLst>
              <a:ext uri="{FF2B5EF4-FFF2-40B4-BE49-F238E27FC236}">
                <a16:creationId xmlns:a16="http://schemas.microsoft.com/office/drawing/2014/main" id="{305BBF87-21A7-3F49-37A6-C66C3DC1D004}"/>
              </a:ext>
            </a:extLst>
          </p:cNvPr>
          <p:cNvSpPr>
            <a:spLocks noGrp="1"/>
          </p:cNvSpPr>
          <p:nvPr>
            <p:ph type="sldNum" sz="quarter" idx="12"/>
          </p:nvPr>
        </p:nvSpPr>
        <p:spPr>
          <a:xfrm>
            <a:off x="10921138" y="6275050"/>
            <a:ext cx="720000" cy="216000"/>
          </a:xfrm>
        </p:spPr>
        <p:txBody>
          <a:bodyPr/>
          <a:lstStyle/>
          <a:p>
            <a:fld id="{EF18FDA3-B4B7-4D23-9326-6D1D4F0C50F8}" type="slidenum">
              <a:rPr lang="fr-FR" smtClean="0"/>
              <a:pPr/>
              <a:t>4</a:t>
            </a:fld>
            <a:endParaRPr lang="fr-FR"/>
          </a:p>
        </p:txBody>
      </p:sp>
      <p:grpSp>
        <p:nvGrpSpPr>
          <p:cNvPr id="25" name="Groupe 24">
            <a:extLst>
              <a:ext uri="{FF2B5EF4-FFF2-40B4-BE49-F238E27FC236}">
                <a16:creationId xmlns:a16="http://schemas.microsoft.com/office/drawing/2014/main" id="{D663DB01-9117-E1A9-085C-B82B32E6F3B5}"/>
              </a:ext>
            </a:extLst>
          </p:cNvPr>
          <p:cNvGrpSpPr/>
          <p:nvPr/>
        </p:nvGrpSpPr>
        <p:grpSpPr>
          <a:xfrm>
            <a:off x="9713007" y="3244075"/>
            <a:ext cx="2567940" cy="902842"/>
            <a:chOff x="9497739" y="3906519"/>
            <a:chExt cx="2567940" cy="902842"/>
          </a:xfrm>
        </p:grpSpPr>
        <p:sp>
          <p:nvSpPr>
            <p:cNvPr id="26" name="Rectangle : avec coin rogné 25">
              <a:extLst>
                <a:ext uri="{FF2B5EF4-FFF2-40B4-BE49-F238E27FC236}">
                  <a16:creationId xmlns:a16="http://schemas.microsoft.com/office/drawing/2014/main" id="{9CE007A8-E00B-E225-0D11-365DD94BD3C6}"/>
                </a:ext>
              </a:extLst>
            </p:cNvPr>
            <p:cNvSpPr/>
            <p:nvPr/>
          </p:nvSpPr>
          <p:spPr>
            <a:xfrm>
              <a:off x="9497739" y="4233361"/>
              <a:ext cx="2135692" cy="576000"/>
            </a:xfrm>
            <a:prstGeom prst="snip1Rect">
              <a:avLst>
                <a:gd name="adj" fmla="val 2193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ctr"/>
            <a:lstStyle/>
            <a:p>
              <a:pPr algn="ctr">
                <a:lnSpc>
                  <a:spcPct val="90000"/>
                </a:lnSpc>
              </a:pPr>
              <a:r>
                <a:rPr lang="fr-FR" sz="1600"/>
                <a:t>Privilégiez les titres</a:t>
              </a:r>
              <a:br>
                <a:rPr lang="fr-FR" sz="1600"/>
              </a:br>
              <a:r>
                <a:rPr lang="fr-FR" sz="1600">
                  <a:sym typeface="Wingdings" panose="05000000000000000000" pitchFamily="2" charset="2"/>
                </a:rPr>
                <a:t> </a:t>
              </a:r>
              <a:r>
                <a:rPr lang="fr-FR" sz="1600"/>
                <a:t>longs sur 2 lignes</a:t>
              </a:r>
            </a:p>
          </p:txBody>
        </p:sp>
        <p:pic>
          <p:nvPicPr>
            <p:cNvPr id="27" name="Graphique 26" descr="Ampoule">
              <a:extLst>
                <a:ext uri="{FF2B5EF4-FFF2-40B4-BE49-F238E27FC236}">
                  <a16:creationId xmlns:a16="http://schemas.microsoft.com/office/drawing/2014/main" id="{A3AFF52C-0521-B428-7620-A9AAF49E61C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92840" y="3906519"/>
              <a:ext cx="772839" cy="772839"/>
            </a:xfrm>
            <a:prstGeom prst="rect">
              <a:avLst/>
            </a:prstGeom>
          </p:spPr>
        </p:pic>
      </p:grpSp>
    </p:spTree>
    <p:extLst>
      <p:ext uri="{BB962C8B-B14F-4D97-AF65-F5344CB8AC3E}">
        <p14:creationId xmlns:p14="http://schemas.microsoft.com/office/powerpoint/2010/main" val="2353104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19">
            <a:extLst>
              <a:ext uri="{FF2B5EF4-FFF2-40B4-BE49-F238E27FC236}">
                <a16:creationId xmlns:a16="http://schemas.microsoft.com/office/drawing/2014/main" id="{1F35BEBF-A328-7836-0D63-B51BA3F48743}"/>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12CECF65-3A0D-48C8-BD52-5980A114295E}"/>
              </a:ext>
            </a:extLst>
          </p:cNvPr>
          <p:cNvSpPr>
            <a:spLocks noGrp="1"/>
          </p:cNvSpPr>
          <p:nvPr>
            <p:ph sz="quarter" idx="13"/>
          </p:nvPr>
        </p:nvSpPr>
        <p:spPr>
          <a:xfrm>
            <a:off x="6096000" y="1628776"/>
            <a:ext cx="5545138" cy="4140200"/>
          </a:xfrm>
        </p:spPr>
        <p:txBody>
          <a:bodyPr>
            <a:normAutofit/>
          </a:bodyPr>
          <a:lstStyle/>
          <a:p>
            <a:r>
              <a:rPr lang="fr-FR"/>
              <a:t>Premier niveau de liste (Titre)</a:t>
            </a:r>
          </a:p>
          <a:p>
            <a:pPr lvl="1"/>
            <a:r>
              <a:rPr lang="fr-FR"/>
              <a:t>Deuxième niveau de liste (Texte courant). Ut wisi enim ad minim veniam, quis nostrud exerci tation ullamcorper suscipit loborti. Mauris tempor turpis eu libero sollicitudin, sit amet adipiscing ligula bibendum. Vestibulum sapien lectus, porttitor vel euismod a, lobortis at mauris.</a:t>
            </a:r>
          </a:p>
          <a:p>
            <a:pPr lvl="2"/>
            <a:r>
              <a:rPr lang="fr-FR"/>
              <a:t>Troisième niveau de liste (Puce). Vestibulum sapien lectus, porttitor vel euismod a, lobortis at mauris.</a:t>
            </a:r>
          </a:p>
          <a:p>
            <a:pPr lvl="2"/>
            <a:r>
              <a:rPr lang="fr-FR"/>
              <a:t>Troisième niveau de liste (Puce). Pellentesque habitant morbi tristique senectus.</a:t>
            </a:r>
          </a:p>
          <a:p>
            <a:pPr lvl="1"/>
            <a:br>
              <a:rPr lang="fr-FR"/>
            </a:br>
            <a:r>
              <a:rPr lang="fr-FR"/>
              <a:t>Deuxième niveau de liste (Texte courant). Vestibulum sapien lectus, porttitor vel euismod a, lobortis at mauris. Ut ad minim veniam, suscipit loborti. Mauris tempor turpis eu libero sollicitudin, sit amet adipiscing ligula bibendum.</a:t>
            </a:r>
          </a:p>
          <a:p>
            <a:pPr lvl="2"/>
            <a:r>
              <a:rPr lang="fr-FR"/>
              <a:t>Troisième niveau de liste (Puce). Vestibulum sapien lectus, porttitor vel euismod a, lobortis at mauris.</a:t>
            </a:r>
          </a:p>
          <a:p>
            <a:pPr lvl="2"/>
            <a:r>
              <a:rPr lang="fr-FR"/>
              <a:t>Troisième niveau de liste (Puce). Pellentesque habitant morbi tristique senectus.</a:t>
            </a:r>
          </a:p>
        </p:txBody>
      </p:sp>
      <p:sp>
        <p:nvSpPr>
          <p:cNvPr id="10" name="Espace réservé du pied de page 9">
            <a:extLst>
              <a:ext uri="{FF2B5EF4-FFF2-40B4-BE49-F238E27FC236}">
                <a16:creationId xmlns:a16="http://schemas.microsoft.com/office/drawing/2014/main" id="{E836A1E9-EEB6-D1FF-78C0-925858003448}"/>
              </a:ext>
            </a:extLst>
          </p:cNvPr>
          <p:cNvSpPr>
            <a:spLocks noGrp="1"/>
          </p:cNvSpPr>
          <p:nvPr>
            <p:ph type="ftr" sz="quarter" idx="15"/>
          </p:nvPr>
        </p:nvSpPr>
        <p:spPr>
          <a:xfrm>
            <a:off x="550864" y="6093502"/>
            <a:ext cx="4824412" cy="397548"/>
          </a:xfrm>
        </p:spPr>
        <p:txBody>
          <a:bodyPr/>
          <a:lstStyle/>
          <a:p>
            <a:pPr algn="l"/>
            <a:r>
              <a:rPr lang="fr-FR"/>
              <a:t>Titre général : Onglet “Insertion”&gt;“En-tête/ Pied”&gt;“Appliquer partout”</a:t>
            </a:r>
          </a:p>
        </p:txBody>
      </p:sp>
      <p:sp>
        <p:nvSpPr>
          <p:cNvPr id="11" name="Espace réservé du numéro de diapositive 10">
            <a:extLst>
              <a:ext uri="{FF2B5EF4-FFF2-40B4-BE49-F238E27FC236}">
                <a16:creationId xmlns:a16="http://schemas.microsoft.com/office/drawing/2014/main" id="{7E4C5CC4-B468-8C96-B816-FF00DE1EFA8B}"/>
              </a:ext>
            </a:extLst>
          </p:cNvPr>
          <p:cNvSpPr>
            <a:spLocks noGrp="1"/>
          </p:cNvSpPr>
          <p:nvPr>
            <p:ph type="sldNum" sz="quarter" idx="16"/>
          </p:nvPr>
        </p:nvSpPr>
        <p:spPr>
          <a:xfrm>
            <a:off x="10921138" y="6275050"/>
            <a:ext cx="720000" cy="216000"/>
          </a:xfrm>
        </p:spPr>
        <p:txBody>
          <a:bodyPr/>
          <a:lstStyle/>
          <a:p>
            <a:fld id="{EF18FDA3-B4B7-4D23-9326-6D1D4F0C50F8}" type="slidenum">
              <a:rPr lang="fr-FR" smtClean="0"/>
              <a:pPr/>
              <a:t>5</a:t>
            </a:fld>
            <a:endParaRPr lang="fr-FR"/>
          </a:p>
        </p:txBody>
      </p:sp>
      <p:sp>
        <p:nvSpPr>
          <p:cNvPr id="21" name="Espace réservé du texte 20">
            <a:extLst>
              <a:ext uri="{FF2B5EF4-FFF2-40B4-BE49-F238E27FC236}">
                <a16:creationId xmlns:a16="http://schemas.microsoft.com/office/drawing/2014/main" id="{B47423F6-8204-F7B2-2B51-1C3C91139213}"/>
              </a:ext>
            </a:extLst>
          </p:cNvPr>
          <p:cNvSpPr>
            <a:spLocks noGrp="1"/>
          </p:cNvSpPr>
          <p:nvPr>
            <p:ph type="body" sz="quarter" idx="17"/>
          </p:nvPr>
        </p:nvSpPr>
        <p:spPr/>
        <p:txBody>
          <a:bodyPr/>
          <a:lstStyle/>
          <a:p>
            <a:endParaRPr lang="fr-FR"/>
          </a:p>
        </p:txBody>
      </p:sp>
      <p:grpSp>
        <p:nvGrpSpPr>
          <p:cNvPr id="4" name="Groupe 3">
            <a:extLst>
              <a:ext uri="{FF2B5EF4-FFF2-40B4-BE49-F238E27FC236}">
                <a16:creationId xmlns:a16="http://schemas.microsoft.com/office/drawing/2014/main" id="{00909CEE-3C06-D559-2F8C-9E76FB676109}"/>
              </a:ext>
            </a:extLst>
          </p:cNvPr>
          <p:cNvGrpSpPr/>
          <p:nvPr/>
        </p:nvGrpSpPr>
        <p:grpSpPr>
          <a:xfrm>
            <a:off x="8924846" y="298519"/>
            <a:ext cx="3015694" cy="902842"/>
            <a:chOff x="9049985" y="3906519"/>
            <a:chExt cx="3015694" cy="902842"/>
          </a:xfrm>
        </p:grpSpPr>
        <p:sp>
          <p:nvSpPr>
            <p:cNvPr id="5" name="Rectangle : avec coin rogné 4">
              <a:extLst>
                <a:ext uri="{FF2B5EF4-FFF2-40B4-BE49-F238E27FC236}">
                  <a16:creationId xmlns:a16="http://schemas.microsoft.com/office/drawing/2014/main" id="{15B21816-E6AD-48EA-BAFD-CFD3B3C96691}"/>
                </a:ext>
              </a:extLst>
            </p:cNvPr>
            <p:cNvSpPr/>
            <p:nvPr/>
          </p:nvSpPr>
          <p:spPr>
            <a:xfrm>
              <a:off x="9049985" y="4233361"/>
              <a:ext cx="2583446" cy="576000"/>
            </a:xfrm>
            <a:prstGeom prst="snip1Rect">
              <a:avLst>
                <a:gd name="adj" fmla="val 2193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ctr"/>
            <a:lstStyle/>
            <a:p>
              <a:pPr algn="ctr">
                <a:lnSpc>
                  <a:spcPct val="90000"/>
                </a:lnSpc>
              </a:pPr>
              <a:r>
                <a:rPr lang="fr-FR" sz="1600"/>
                <a:t>Limitez l’usage du gras dans les textes courants</a:t>
              </a:r>
              <a:endParaRPr lang="fr-FR" sz="1600" b="1"/>
            </a:p>
          </p:txBody>
        </p:sp>
        <p:pic>
          <p:nvPicPr>
            <p:cNvPr id="6" name="Graphique 5" descr="Ampoule">
              <a:extLst>
                <a:ext uri="{FF2B5EF4-FFF2-40B4-BE49-F238E27FC236}">
                  <a16:creationId xmlns:a16="http://schemas.microsoft.com/office/drawing/2014/main" id="{C982AB1E-057F-365B-8332-79C62FDAA22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92840" y="3906519"/>
              <a:ext cx="772839" cy="772839"/>
            </a:xfrm>
            <a:prstGeom prst="rect">
              <a:avLst/>
            </a:prstGeom>
          </p:spPr>
        </p:pic>
      </p:grpSp>
      <p:grpSp>
        <p:nvGrpSpPr>
          <p:cNvPr id="22" name="Groupe 21">
            <a:extLst>
              <a:ext uri="{FF2B5EF4-FFF2-40B4-BE49-F238E27FC236}">
                <a16:creationId xmlns:a16="http://schemas.microsoft.com/office/drawing/2014/main" id="{CD524460-F013-F2BF-CB9E-BA584E4DC852}"/>
              </a:ext>
            </a:extLst>
          </p:cNvPr>
          <p:cNvGrpSpPr/>
          <p:nvPr/>
        </p:nvGrpSpPr>
        <p:grpSpPr>
          <a:xfrm>
            <a:off x="1775752" y="521435"/>
            <a:ext cx="3888000" cy="5621109"/>
            <a:chOff x="1775752" y="521435"/>
            <a:chExt cx="3888000" cy="5621109"/>
          </a:xfrm>
        </p:grpSpPr>
        <p:sp>
          <p:nvSpPr>
            <p:cNvPr id="7" name="Rectangle 6">
              <a:extLst>
                <a:ext uri="{FF2B5EF4-FFF2-40B4-BE49-F238E27FC236}">
                  <a16:creationId xmlns:a16="http://schemas.microsoft.com/office/drawing/2014/main" id="{67AF366F-2F0C-BCBC-F452-165045A032DC}"/>
                </a:ext>
              </a:extLst>
            </p:cNvPr>
            <p:cNvSpPr/>
            <p:nvPr/>
          </p:nvSpPr>
          <p:spPr>
            <a:xfrm>
              <a:off x="1775752" y="526544"/>
              <a:ext cx="3888000" cy="5616000"/>
            </a:xfrm>
            <a:prstGeom prst="rect">
              <a:avLst/>
            </a:prstGeom>
            <a:solidFill>
              <a:schemeClr val="accent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 name="Groupe 7">
              <a:extLst>
                <a:ext uri="{FF2B5EF4-FFF2-40B4-BE49-F238E27FC236}">
                  <a16:creationId xmlns:a16="http://schemas.microsoft.com/office/drawing/2014/main" id="{6B1ED139-B928-98B5-FD0C-E39232084D4D}"/>
                </a:ext>
              </a:extLst>
            </p:cNvPr>
            <p:cNvGrpSpPr/>
            <p:nvPr/>
          </p:nvGrpSpPr>
          <p:grpSpPr>
            <a:xfrm>
              <a:off x="2534190" y="2964854"/>
              <a:ext cx="2371125" cy="2039034"/>
              <a:chOff x="466725" y="1464490"/>
              <a:chExt cx="3058842" cy="2630432"/>
            </a:xfrm>
          </p:grpSpPr>
          <p:pic>
            <p:nvPicPr>
              <p:cNvPr id="13" name="Image 12">
                <a:extLst>
                  <a:ext uri="{FF2B5EF4-FFF2-40B4-BE49-F238E27FC236}">
                    <a16:creationId xmlns:a16="http://schemas.microsoft.com/office/drawing/2014/main" id="{D10B7274-655D-9763-15C6-7E9755FA976E}"/>
                  </a:ext>
                </a:extLst>
              </p:cNvPr>
              <p:cNvPicPr>
                <a:picLocks noChangeAspect="1"/>
              </p:cNvPicPr>
              <p:nvPr/>
            </p:nvPicPr>
            <p:blipFill rotWithShape="1">
              <a:blip r:embed="rId4"/>
              <a:srcRect l="1361" t="3963" r="37918" b="1"/>
              <a:stretch/>
            </p:blipFill>
            <p:spPr>
              <a:xfrm>
                <a:off x="1448493" y="2236780"/>
                <a:ext cx="2076740" cy="1519929"/>
              </a:xfrm>
              <a:prstGeom prst="rect">
                <a:avLst/>
              </a:prstGeom>
              <a:ln>
                <a:noFill/>
              </a:ln>
              <a:effectLst>
                <a:outerShdw blurRad="292100" dist="50800" dir="2700000" sx="98000" sy="98000" algn="tl" rotWithShape="0">
                  <a:srgbClr val="333333">
                    <a:alpha val="65000"/>
                  </a:srgbClr>
                </a:outerShdw>
              </a:effectLst>
            </p:spPr>
          </p:pic>
          <p:sp>
            <p:nvSpPr>
              <p:cNvPr id="14" name="Rectangle 13">
                <a:extLst>
                  <a:ext uri="{FF2B5EF4-FFF2-40B4-BE49-F238E27FC236}">
                    <a16:creationId xmlns:a16="http://schemas.microsoft.com/office/drawing/2014/main" id="{F7C456D9-F473-7574-E523-B22EEF90027C}"/>
                  </a:ext>
                </a:extLst>
              </p:cNvPr>
              <p:cNvSpPr/>
              <p:nvPr/>
            </p:nvSpPr>
            <p:spPr>
              <a:xfrm>
                <a:off x="1448493" y="1762268"/>
                <a:ext cx="2076740" cy="468862"/>
              </a:xfrm>
              <a:prstGeom prst="rect">
                <a:avLst/>
              </a:prstGeom>
              <a:solidFill>
                <a:srgbClr val="B74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5" name="Groupe 14">
                <a:extLst>
                  <a:ext uri="{FF2B5EF4-FFF2-40B4-BE49-F238E27FC236}">
                    <a16:creationId xmlns:a16="http://schemas.microsoft.com/office/drawing/2014/main" id="{95C456B5-64D1-C87B-DA3C-12B65E2E7B86}"/>
                  </a:ext>
                </a:extLst>
              </p:cNvPr>
              <p:cNvGrpSpPr/>
              <p:nvPr/>
            </p:nvGrpSpPr>
            <p:grpSpPr>
              <a:xfrm>
                <a:off x="466725" y="1764322"/>
                <a:ext cx="952274" cy="469430"/>
                <a:chOff x="540471" y="2311181"/>
                <a:chExt cx="952274" cy="469430"/>
              </a:xfrm>
            </p:grpSpPr>
            <p:pic>
              <p:nvPicPr>
                <p:cNvPr id="23" name="Image 22">
                  <a:extLst>
                    <a:ext uri="{FF2B5EF4-FFF2-40B4-BE49-F238E27FC236}">
                      <a16:creationId xmlns:a16="http://schemas.microsoft.com/office/drawing/2014/main" id="{9EA16DAF-1F64-DC81-C330-40F9E583BB29}"/>
                    </a:ext>
                  </a:extLst>
                </p:cNvPr>
                <p:cNvPicPr>
                  <a:picLocks noChangeAspect="1"/>
                </p:cNvPicPr>
                <p:nvPr/>
              </p:nvPicPr>
              <p:blipFill>
                <a:blip r:embed="rId5"/>
                <a:stretch>
                  <a:fillRect/>
                </a:stretch>
              </p:blipFill>
              <p:spPr>
                <a:xfrm>
                  <a:off x="540471" y="2311181"/>
                  <a:ext cx="952274" cy="469430"/>
                </a:xfrm>
                <a:prstGeom prst="rect">
                  <a:avLst/>
                </a:prstGeom>
                <a:ln>
                  <a:noFill/>
                </a:ln>
                <a:effectLst>
                  <a:outerShdw blurRad="292100" dist="50800" dir="2700000" sx="98000" sy="98000" algn="tl" rotWithShape="0">
                    <a:srgbClr val="333333">
                      <a:alpha val="65000"/>
                    </a:srgbClr>
                  </a:outerShdw>
                </a:effectLst>
              </p:spPr>
            </p:pic>
            <p:sp>
              <p:nvSpPr>
                <p:cNvPr id="38" name="Rectangle à coins arrondis 15">
                  <a:extLst>
                    <a:ext uri="{FF2B5EF4-FFF2-40B4-BE49-F238E27FC236}">
                      <a16:creationId xmlns:a16="http://schemas.microsoft.com/office/drawing/2014/main" id="{B2869DD2-44E9-71B9-32AE-E5BE8CFF0A12}"/>
                    </a:ext>
                  </a:extLst>
                </p:cNvPr>
                <p:cNvSpPr/>
                <p:nvPr/>
              </p:nvSpPr>
              <p:spPr>
                <a:xfrm>
                  <a:off x="551377" y="2319714"/>
                  <a:ext cx="941367" cy="45827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16" name="AutoShape 18">
                <a:extLst>
                  <a:ext uri="{FF2B5EF4-FFF2-40B4-BE49-F238E27FC236}">
                    <a16:creationId xmlns:a16="http://schemas.microsoft.com/office/drawing/2014/main" id="{23EDAE07-7961-52BD-2B8E-4241114F21E8}"/>
                  </a:ext>
                </a:extLst>
              </p:cNvPr>
              <p:cNvSpPr>
                <a:spLocks noChangeArrowheads="1"/>
              </p:cNvSpPr>
              <p:nvPr/>
            </p:nvSpPr>
            <p:spPr bwMode="auto">
              <a:xfrm rot="5400000">
                <a:off x="111188" y="2505297"/>
                <a:ext cx="2630432" cy="548818"/>
              </a:xfrm>
              <a:prstGeom prst="wave">
                <a:avLst>
                  <a:gd name="adj1" fmla="val 20644"/>
                  <a:gd name="adj2" fmla="val 0"/>
                </a:avLst>
              </a:prstGeom>
              <a:gradFill rotWithShape="1">
                <a:gsLst>
                  <a:gs pos="0">
                    <a:schemeClr val="bg1">
                      <a:lumMod val="100000"/>
                      <a:lumOff val="0"/>
                    </a:schemeClr>
                  </a:gs>
                  <a:gs pos="100000">
                    <a:schemeClr val="bg1">
                      <a:lumMod val="100000"/>
                      <a:lumOff val="0"/>
                    </a:schemeClr>
                  </a:gs>
                </a:gsLst>
                <a:lin ang="2700000" scaled="1"/>
              </a:gradFill>
              <a:ln w="12700" cap="rnd">
                <a:solidFill>
                  <a:schemeClr val="bg1">
                    <a:lumMod val="50000"/>
                    <a:lumOff val="0"/>
                  </a:schemeClr>
                </a:solidFill>
                <a:prstDash val="sysDot"/>
                <a:round/>
                <a:headEnd/>
                <a:tailEnd/>
              </a:ln>
            </p:spPr>
            <p:txBody>
              <a:bodyPr rot="0" vert="horz" wrap="square" lIns="91440" tIns="45720" rIns="91440" bIns="45720" anchor="t" anchorCtr="0" upright="1">
                <a:noAutofit/>
              </a:bodyPr>
              <a:lstStyle/>
              <a:p>
                <a:endParaRPr lang="fr-FR"/>
              </a:p>
            </p:txBody>
          </p:sp>
          <p:grpSp>
            <p:nvGrpSpPr>
              <p:cNvPr id="17" name="Groupe 16">
                <a:extLst>
                  <a:ext uri="{FF2B5EF4-FFF2-40B4-BE49-F238E27FC236}">
                    <a16:creationId xmlns:a16="http://schemas.microsoft.com/office/drawing/2014/main" id="{24014318-7932-4B0E-BD0C-40DFD8BE72F0}"/>
                  </a:ext>
                </a:extLst>
              </p:cNvPr>
              <p:cNvGrpSpPr/>
              <p:nvPr/>
            </p:nvGrpSpPr>
            <p:grpSpPr>
              <a:xfrm>
                <a:off x="2749992" y="2407711"/>
                <a:ext cx="775575" cy="336238"/>
                <a:chOff x="4051389" y="3104273"/>
                <a:chExt cx="775575" cy="336238"/>
              </a:xfrm>
            </p:grpSpPr>
            <p:sp>
              <p:nvSpPr>
                <p:cNvPr id="18" name="Rectangle à coins arrondis 17">
                  <a:extLst>
                    <a:ext uri="{FF2B5EF4-FFF2-40B4-BE49-F238E27FC236}">
                      <a16:creationId xmlns:a16="http://schemas.microsoft.com/office/drawing/2014/main" id="{55EA5A3F-C897-0BA7-418A-116415B71433}"/>
                    </a:ext>
                  </a:extLst>
                </p:cNvPr>
                <p:cNvSpPr/>
                <p:nvPr/>
              </p:nvSpPr>
              <p:spPr>
                <a:xfrm>
                  <a:off x="4466964" y="3104273"/>
                  <a:ext cx="360000" cy="336238"/>
                </a:xfrm>
                <a:prstGeom prst="rect">
                  <a:avLst/>
                </a:prstGeom>
                <a:noFill/>
                <a:ln w="571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à coins arrondis 17">
                  <a:extLst>
                    <a:ext uri="{FF2B5EF4-FFF2-40B4-BE49-F238E27FC236}">
                      <a16:creationId xmlns:a16="http://schemas.microsoft.com/office/drawing/2014/main" id="{E2192AAE-56CD-1DE7-A03D-9D097C08FCFC}"/>
                    </a:ext>
                  </a:extLst>
                </p:cNvPr>
                <p:cNvSpPr/>
                <p:nvPr/>
              </p:nvSpPr>
              <p:spPr>
                <a:xfrm>
                  <a:off x="4051389" y="3104273"/>
                  <a:ext cx="360000" cy="336238"/>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sp>
          <p:nvSpPr>
            <p:cNvPr id="9" name="ZoneTexte 8">
              <a:extLst>
                <a:ext uri="{FF2B5EF4-FFF2-40B4-BE49-F238E27FC236}">
                  <a16:creationId xmlns:a16="http://schemas.microsoft.com/office/drawing/2014/main" id="{2A5C36B8-99CB-22EE-BA47-8C05C1072A2B}"/>
                </a:ext>
              </a:extLst>
            </p:cNvPr>
            <p:cNvSpPr txBox="1"/>
            <p:nvPr/>
          </p:nvSpPr>
          <p:spPr>
            <a:xfrm>
              <a:off x="1775752" y="521435"/>
              <a:ext cx="3888000" cy="2246769"/>
            </a:xfrm>
            <a:prstGeom prst="rect">
              <a:avLst/>
            </a:prstGeom>
            <a:noFill/>
          </p:spPr>
          <p:txBody>
            <a:bodyPr wrap="square">
              <a:spAutoFit/>
            </a:bodyPr>
            <a:lstStyle/>
            <a:p>
              <a:pPr algn="r"/>
              <a:r>
                <a:rPr lang="fr-FR" sz="2000" b="1"/>
                <a:t>Augmenter</a:t>
              </a:r>
              <a:r>
                <a:rPr lang="fr-FR" sz="2000"/>
                <a:t> / </a:t>
              </a:r>
              <a:r>
                <a:rPr lang="fr-FR" sz="2000" b="1"/>
                <a:t>Diminuer</a:t>
              </a:r>
              <a:br>
                <a:rPr lang="fr-FR" sz="2000" b="1"/>
              </a:br>
              <a:r>
                <a:rPr lang="fr-FR" sz="2000"/>
                <a:t>les niveaux de listes</a:t>
              </a:r>
            </a:p>
            <a:p>
              <a:pPr algn="r">
                <a:spcBef>
                  <a:spcPts val="1200"/>
                </a:spcBef>
                <a:spcAft>
                  <a:spcPts val="600"/>
                </a:spcAft>
              </a:pPr>
              <a:r>
                <a:rPr lang="fr-FR" sz="1700"/>
                <a:t>1) Placez-vous dans le corps</a:t>
              </a:r>
              <a:br>
                <a:rPr lang="fr-FR" sz="1700"/>
              </a:br>
              <a:r>
                <a:rPr lang="fr-FR" sz="1700"/>
                <a:t>du texte</a:t>
              </a:r>
            </a:p>
            <a:p>
              <a:pPr algn="r"/>
              <a:r>
                <a:rPr lang="fr-FR" sz="1700"/>
                <a:t>2) Le bouton </a:t>
              </a:r>
              <a:r>
                <a:rPr lang="fr-FR" sz="1700" b="1">
                  <a:solidFill>
                    <a:srgbClr val="006600"/>
                  </a:solidFill>
                </a:rPr>
                <a:t>Augmenter</a:t>
              </a:r>
              <a:br>
                <a:rPr lang="fr-FR" sz="1700" b="1">
                  <a:solidFill>
                    <a:srgbClr val="006600"/>
                  </a:solidFill>
                </a:rPr>
              </a:br>
              <a:r>
                <a:rPr lang="fr-FR" sz="1700">
                  <a:solidFill>
                    <a:srgbClr val="006600"/>
                  </a:solidFill>
                </a:rPr>
                <a:t>(encadré vert) </a:t>
              </a:r>
              <a:r>
                <a:rPr lang="fr-FR" sz="1700"/>
                <a:t>passe votre texte au niveau de liste suivant :</a:t>
              </a:r>
            </a:p>
          </p:txBody>
        </p:sp>
        <p:sp>
          <p:nvSpPr>
            <p:cNvPr id="12" name="ZoneTexte 11">
              <a:extLst>
                <a:ext uri="{FF2B5EF4-FFF2-40B4-BE49-F238E27FC236}">
                  <a16:creationId xmlns:a16="http://schemas.microsoft.com/office/drawing/2014/main" id="{31BCE63D-1C71-C227-AE4E-3C7F010DD108}"/>
                </a:ext>
              </a:extLst>
            </p:cNvPr>
            <p:cNvSpPr txBox="1"/>
            <p:nvPr/>
          </p:nvSpPr>
          <p:spPr>
            <a:xfrm>
              <a:off x="1775752" y="5219214"/>
              <a:ext cx="3888000" cy="923330"/>
            </a:xfrm>
            <a:prstGeom prst="rect">
              <a:avLst/>
            </a:prstGeom>
            <a:noFill/>
          </p:spPr>
          <p:txBody>
            <a:bodyPr wrap="square">
              <a:spAutoFit/>
            </a:bodyPr>
            <a:lstStyle/>
            <a:p>
              <a:pPr algn="r"/>
              <a:r>
                <a:rPr lang="fr-FR"/>
                <a:t>3</a:t>
              </a:r>
              <a:r>
                <a:rPr lang="fr-FR" sz="1700"/>
                <a:t>) Le bouton </a:t>
              </a:r>
              <a:r>
                <a:rPr lang="fr-FR" sz="1700" b="1">
                  <a:solidFill>
                    <a:srgbClr val="C00000"/>
                  </a:solidFill>
                </a:rPr>
                <a:t>Diminuer</a:t>
              </a:r>
              <a:br>
                <a:rPr lang="fr-FR" sz="1700" b="1">
                  <a:solidFill>
                    <a:srgbClr val="C00000"/>
                  </a:solidFill>
                </a:rPr>
              </a:br>
              <a:r>
                <a:rPr lang="fr-FR" sz="1700">
                  <a:solidFill>
                    <a:srgbClr val="C00000"/>
                  </a:solidFill>
                </a:rPr>
                <a:t>(encadré rouge) </a:t>
              </a:r>
              <a:r>
                <a:rPr lang="fr-FR" sz="1700"/>
                <a:t>inverse</a:t>
              </a:r>
              <a:br>
                <a:rPr lang="fr-FR" sz="1700"/>
              </a:br>
              <a:r>
                <a:rPr lang="fr-FR" sz="1700"/>
                <a:t>la démarche</a:t>
              </a:r>
            </a:p>
          </p:txBody>
        </p:sp>
      </p:grpSp>
    </p:spTree>
    <p:extLst>
      <p:ext uri="{BB962C8B-B14F-4D97-AF65-F5344CB8AC3E}">
        <p14:creationId xmlns:p14="http://schemas.microsoft.com/office/powerpoint/2010/main" val="3132190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C8CF82-3528-38C7-01BC-4F683F86A2AF}"/>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96BA451A-2DBA-91F4-6677-03CA6B4FD982}"/>
              </a:ext>
            </a:extLst>
          </p:cNvPr>
          <p:cNvSpPr>
            <a:spLocks noGrp="1"/>
          </p:cNvSpPr>
          <p:nvPr>
            <p:ph sz="quarter" idx="13"/>
          </p:nvPr>
        </p:nvSpPr>
        <p:spPr/>
        <p:txBody>
          <a:bodyPr>
            <a:normAutofit/>
          </a:bodyPr>
          <a:lstStyle/>
          <a:p>
            <a:pPr lvl="1"/>
            <a:r>
              <a:rPr lang="fr-FR"/>
              <a:t>Que faisons-nous ?</a:t>
            </a:r>
          </a:p>
          <a:p>
            <a:pPr>
              <a:spcBef>
                <a:spcPts val="0"/>
              </a:spcBef>
            </a:pPr>
            <a:r>
              <a:rPr lang="fr-FR"/>
              <a:t>La mission d’IFT est de fournir un accès</a:t>
            </a:r>
            <a:br>
              <a:rPr lang="fr-FR"/>
            </a:br>
            <a:r>
              <a:rPr lang="fr-FR"/>
              <a:t>au dernier kilomètre du réseau FttH…</a:t>
            </a:r>
            <a:br>
              <a:rPr lang="fr-FR"/>
            </a:br>
            <a:r>
              <a:rPr lang="fr-FR"/>
              <a:t>Lorem ipsum dolor sit amet, consectetuer adipiscing elit, sed diam nonummy nibh euismod tincidunt ut laoreet dolore magna aliquam erat volutpat.</a:t>
            </a:r>
          </a:p>
        </p:txBody>
      </p:sp>
      <p:sp>
        <p:nvSpPr>
          <p:cNvPr id="4" name="Espace réservé du pied de page 3">
            <a:extLst>
              <a:ext uri="{FF2B5EF4-FFF2-40B4-BE49-F238E27FC236}">
                <a16:creationId xmlns:a16="http://schemas.microsoft.com/office/drawing/2014/main" id="{ACDAF5A0-69F0-2AFA-5C7B-C309427950B9}"/>
              </a:ext>
            </a:extLst>
          </p:cNvPr>
          <p:cNvSpPr>
            <a:spLocks noGrp="1"/>
          </p:cNvSpPr>
          <p:nvPr>
            <p:ph type="ftr" sz="quarter" idx="15"/>
          </p:nvPr>
        </p:nvSpPr>
        <p:spPr/>
        <p:txBody>
          <a:bodyPr/>
          <a:lstStyle/>
          <a:p>
            <a:pPr algn="l"/>
            <a:r>
              <a:rPr lang="fr-FR"/>
              <a:t>Titre général : Onglet “Insertion”&gt;“En-tête/ Pied”&gt;“Appliquer partout”</a:t>
            </a:r>
          </a:p>
        </p:txBody>
      </p:sp>
      <p:sp>
        <p:nvSpPr>
          <p:cNvPr id="5" name="Espace réservé du numéro de diapositive 4">
            <a:extLst>
              <a:ext uri="{FF2B5EF4-FFF2-40B4-BE49-F238E27FC236}">
                <a16:creationId xmlns:a16="http://schemas.microsoft.com/office/drawing/2014/main" id="{EDDD0C0E-2C5A-D6D4-966E-669874EED8DF}"/>
              </a:ext>
            </a:extLst>
          </p:cNvPr>
          <p:cNvSpPr>
            <a:spLocks noGrp="1"/>
          </p:cNvSpPr>
          <p:nvPr>
            <p:ph type="sldNum" sz="quarter" idx="16"/>
          </p:nvPr>
        </p:nvSpPr>
        <p:spPr/>
        <p:txBody>
          <a:bodyPr/>
          <a:lstStyle/>
          <a:p>
            <a:fld id="{EF18FDA3-B4B7-4D23-9326-6D1D4F0C50F8}" type="slidenum">
              <a:rPr lang="fr-FR" smtClean="0"/>
              <a:pPr/>
              <a:t>6</a:t>
            </a:fld>
            <a:endParaRPr lang="fr-FR"/>
          </a:p>
        </p:txBody>
      </p:sp>
      <p:sp>
        <p:nvSpPr>
          <p:cNvPr id="6" name="Espace réservé du texte 5">
            <a:extLst>
              <a:ext uri="{FF2B5EF4-FFF2-40B4-BE49-F238E27FC236}">
                <a16:creationId xmlns:a16="http://schemas.microsoft.com/office/drawing/2014/main" id="{17196281-98C3-A36C-B34C-6F57F223061D}"/>
              </a:ext>
            </a:extLst>
          </p:cNvPr>
          <p:cNvSpPr>
            <a:spLocks noGrp="1"/>
          </p:cNvSpPr>
          <p:nvPr>
            <p:ph type="body" sz="quarter" idx="17"/>
          </p:nvPr>
        </p:nvSpPr>
        <p:spPr/>
        <p:txBody>
          <a:bodyPr/>
          <a:lstStyle/>
          <a:p>
            <a:endParaRPr lang="fr-FR"/>
          </a:p>
        </p:txBody>
      </p:sp>
      <p:sp>
        <p:nvSpPr>
          <p:cNvPr id="7" name="Espace réservé du texte 6">
            <a:extLst>
              <a:ext uri="{FF2B5EF4-FFF2-40B4-BE49-F238E27FC236}">
                <a16:creationId xmlns:a16="http://schemas.microsoft.com/office/drawing/2014/main" id="{E92E468F-1D3D-C5A8-0CA2-43B379AF17B6}"/>
              </a:ext>
            </a:extLst>
          </p:cNvPr>
          <p:cNvSpPr>
            <a:spLocks noGrp="1"/>
          </p:cNvSpPr>
          <p:nvPr>
            <p:ph type="body" sz="quarter" idx="18"/>
          </p:nvPr>
        </p:nvSpPr>
        <p:spPr/>
        <p:txBody>
          <a:bodyPr/>
          <a:lstStyle/>
          <a:p>
            <a:endParaRPr lang="fr-FR"/>
          </a:p>
        </p:txBody>
      </p:sp>
      <p:sp>
        <p:nvSpPr>
          <p:cNvPr id="8" name="Espace réservé du texte 7">
            <a:extLst>
              <a:ext uri="{FF2B5EF4-FFF2-40B4-BE49-F238E27FC236}">
                <a16:creationId xmlns:a16="http://schemas.microsoft.com/office/drawing/2014/main" id="{7FAAA596-43D2-64F0-E2EF-473223775FA1}"/>
              </a:ext>
            </a:extLst>
          </p:cNvPr>
          <p:cNvSpPr>
            <a:spLocks noGrp="1"/>
          </p:cNvSpPr>
          <p:nvPr>
            <p:ph type="body" sz="quarter" idx="19"/>
          </p:nvPr>
        </p:nvSpPr>
        <p:spPr/>
        <p:txBody>
          <a:bodyPr/>
          <a:lstStyle/>
          <a:p>
            <a:endParaRPr lang="fr-FR"/>
          </a:p>
        </p:txBody>
      </p:sp>
    </p:spTree>
    <p:extLst>
      <p:ext uri="{BB962C8B-B14F-4D97-AF65-F5344CB8AC3E}">
        <p14:creationId xmlns:p14="http://schemas.microsoft.com/office/powerpoint/2010/main" val="624089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CEFAF0B3-1458-FB3F-6D58-B8403FA2945B}"/>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EA5D25D7-A42F-31BB-7919-79DF14C2E5F0}"/>
              </a:ext>
            </a:extLst>
          </p:cNvPr>
          <p:cNvSpPr>
            <a:spLocks noGrp="1"/>
          </p:cNvSpPr>
          <p:nvPr>
            <p:ph sz="quarter" idx="13"/>
          </p:nvPr>
        </p:nvSpPr>
        <p:spPr>
          <a:xfrm>
            <a:off x="6096000" y="1628776"/>
            <a:ext cx="5545138" cy="4140200"/>
          </a:xfrm>
        </p:spPr>
        <p:txBody>
          <a:bodyPr/>
          <a:lstStyle/>
          <a:p>
            <a:r>
              <a:rPr lang="fr-FR"/>
              <a:t>Tincidunt ut laoreet dolore mag</a:t>
            </a:r>
          </a:p>
          <a:p>
            <a:r>
              <a:rPr lang="fr-FR"/>
              <a:t>Consectetuer adipiscing elit</a:t>
            </a:r>
          </a:p>
          <a:p>
            <a:r>
              <a:rPr lang="fr-FR"/>
              <a:t>Sed diam nonummy nibh euismod</a:t>
            </a:r>
          </a:p>
          <a:p>
            <a:r>
              <a:rPr lang="fr-FR"/>
              <a:t>Tincidunt ut laoreet dolore mag</a:t>
            </a:r>
          </a:p>
          <a:p>
            <a:r>
              <a:rPr lang="fr-FR"/>
              <a:t>Na aliquam erat volutpat</a:t>
            </a:r>
          </a:p>
          <a:p>
            <a:r>
              <a:rPr lang="fr-FR"/>
              <a:t>Ut wisi enim ad minim veniam</a:t>
            </a:r>
          </a:p>
          <a:p>
            <a:r>
              <a:rPr lang="fr-FR"/>
              <a:t>Quis nostrud exerci tation ullamcorper</a:t>
            </a:r>
          </a:p>
          <a:p>
            <a:r>
              <a:rPr lang="fr-FR"/>
              <a:t>Suscipit lobortis nisl ut aliquip ex ea</a:t>
            </a:r>
          </a:p>
        </p:txBody>
      </p:sp>
      <p:sp>
        <p:nvSpPr>
          <p:cNvPr id="4" name="Espace réservé du pied de page 3">
            <a:extLst>
              <a:ext uri="{FF2B5EF4-FFF2-40B4-BE49-F238E27FC236}">
                <a16:creationId xmlns:a16="http://schemas.microsoft.com/office/drawing/2014/main" id="{90B14AA4-F0BD-3669-94DB-A3CA4F70D196}"/>
              </a:ext>
            </a:extLst>
          </p:cNvPr>
          <p:cNvSpPr>
            <a:spLocks noGrp="1"/>
          </p:cNvSpPr>
          <p:nvPr>
            <p:ph type="ftr" sz="quarter" idx="15"/>
          </p:nvPr>
        </p:nvSpPr>
        <p:spPr>
          <a:xfrm>
            <a:off x="550864" y="6093502"/>
            <a:ext cx="4824412" cy="397548"/>
          </a:xfrm>
        </p:spPr>
        <p:txBody>
          <a:bodyPr/>
          <a:lstStyle/>
          <a:p>
            <a:pPr algn="l"/>
            <a:r>
              <a:rPr lang="fr-FR"/>
              <a:t>Titre général : Onglet “Insertion”&gt;“En-tête/ Pied”&gt;“Appliquer partout”</a:t>
            </a:r>
          </a:p>
        </p:txBody>
      </p:sp>
      <p:sp>
        <p:nvSpPr>
          <p:cNvPr id="5" name="Espace réservé du numéro de diapositive 4">
            <a:extLst>
              <a:ext uri="{FF2B5EF4-FFF2-40B4-BE49-F238E27FC236}">
                <a16:creationId xmlns:a16="http://schemas.microsoft.com/office/drawing/2014/main" id="{3CE12A4F-D322-FF43-60B9-69F5615EA1FA}"/>
              </a:ext>
            </a:extLst>
          </p:cNvPr>
          <p:cNvSpPr>
            <a:spLocks noGrp="1"/>
          </p:cNvSpPr>
          <p:nvPr>
            <p:ph type="sldNum" sz="quarter" idx="16"/>
          </p:nvPr>
        </p:nvSpPr>
        <p:spPr>
          <a:xfrm>
            <a:off x="10921138" y="6275050"/>
            <a:ext cx="720000" cy="216000"/>
          </a:xfrm>
        </p:spPr>
        <p:txBody>
          <a:bodyPr/>
          <a:lstStyle/>
          <a:p>
            <a:fld id="{EF18FDA3-B4B7-4D23-9326-6D1D4F0C50F8}" type="slidenum">
              <a:rPr lang="fr-FR" smtClean="0"/>
              <a:pPr/>
              <a:t>7</a:t>
            </a:fld>
            <a:endParaRPr lang="fr-FR"/>
          </a:p>
        </p:txBody>
      </p:sp>
      <p:sp>
        <p:nvSpPr>
          <p:cNvPr id="11" name="Espace réservé du texte 10">
            <a:extLst>
              <a:ext uri="{FF2B5EF4-FFF2-40B4-BE49-F238E27FC236}">
                <a16:creationId xmlns:a16="http://schemas.microsoft.com/office/drawing/2014/main" id="{33D569BD-2B2A-4DD5-302F-33148C219D72}"/>
              </a:ext>
            </a:extLst>
          </p:cNvPr>
          <p:cNvSpPr>
            <a:spLocks noGrp="1"/>
          </p:cNvSpPr>
          <p:nvPr>
            <p:ph type="body" sz="quarter" idx="17"/>
          </p:nvPr>
        </p:nvSpPr>
        <p:spPr/>
        <p:txBody>
          <a:bodyPr/>
          <a:lstStyle/>
          <a:p>
            <a:endParaRPr lang="fr-FR"/>
          </a:p>
        </p:txBody>
      </p:sp>
    </p:spTree>
    <p:extLst>
      <p:ext uri="{BB962C8B-B14F-4D97-AF65-F5344CB8AC3E}">
        <p14:creationId xmlns:p14="http://schemas.microsoft.com/office/powerpoint/2010/main" val="1987373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re 38">
            <a:extLst>
              <a:ext uri="{FF2B5EF4-FFF2-40B4-BE49-F238E27FC236}">
                <a16:creationId xmlns:a16="http://schemas.microsoft.com/office/drawing/2014/main" id="{BA980286-CE3D-9FBD-9711-CC96C4D548A9}"/>
              </a:ext>
            </a:extLst>
          </p:cNvPr>
          <p:cNvSpPr>
            <a:spLocks noGrp="1"/>
          </p:cNvSpPr>
          <p:nvPr>
            <p:ph type="title"/>
          </p:nvPr>
        </p:nvSpPr>
        <p:spPr/>
        <p:txBody>
          <a:bodyPr/>
          <a:lstStyle/>
          <a:p>
            <a:endParaRPr lang="fr-FR" b="0"/>
          </a:p>
        </p:txBody>
      </p:sp>
      <p:sp>
        <p:nvSpPr>
          <p:cNvPr id="4" name="Espace réservé du pied de page 3">
            <a:extLst>
              <a:ext uri="{FF2B5EF4-FFF2-40B4-BE49-F238E27FC236}">
                <a16:creationId xmlns:a16="http://schemas.microsoft.com/office/drawing/2014/main" id="{C9CADB7C-3953-55A0-73B0-936BFA5BDB9E}"/>
              </a:ext>
            </a:extLst>
          </p:cNvPr>
          <p:cNvSpPr>
            <a:spLocks noGrp="1"/>
          </p:cNvSpPr>
          <p:nvPr>
            <p:ph type="ftr" sz="quarter" idx="15"/>
          </p:nvPr>
        </p:nvSpPr>
        <p:spPr>
          <a:xfrm>
            <a:off x="550864" y="6093502"/>
            <a:ext cx="4824412" cy="397548"/>
          </a:xfrm>
        </p:spPr>
        <p:txBody>
          <a:bodyPr/>
          <a:lstStyle/>
          <a:p>
            <a:pPr algn="l"/>
            <a:r>
              <a:rPr lang="fr-FR"/>
              <a:t>Titre général : Onglet “Insertion”&gt;“En-tête/ Pied”&gt;“Appliquer partout”</a:t>
            </a:r>
          </a:p>
        </p:txBody>
      </p:sp>
      <p:sp>
        <p:nvSpPr>
          <p:cNvPr id="5" name="Espace réservé du numéro de diapositive 4">
            <a:extLst>
              <a:ext uri="{FF2B5EF4-FFF2-40B4-BE49-F238E27FC236}">
                <a16:creationId xmlns:a16="http://schemas.microsoft.com/office/drawing/2014/main" id="{47CD6800-4903-1774-B9C1-B765EB61030A}"/>
              </a:ext>
            </a:extLst>
          </p:cNvPr>
          <p:cNvSpPr>
            <a:spLocks noGrp="1"/>
          </p:cNvSpPr>
          <p:nvPr>
            <p:ph type="sldNum" sz="quarter" idx="16"/>
          </p:nvPr>
        </p:nvSpPr>
        <p:spPr>
          <a:xfrm>
            <a:off x="10921138" y="6275050"/>
            <a:ext cx="720000" cy="216000"/>
          </a:xfrm>
        </p:spPr>
        <p:txBody>
          <a:bodyPr/>
          <a:lstStyle/>
          <a:p>
            <a:fld id="{EF18FDA3-B4B7-4D23-9326-6D1D4F0C50F8}" type="slidenum">
              <a:rPr lang="fr-FR" smtClean="0"/>
              <a:pPr/>
              <a:t>8</a:t>
            </a:fld>
            <a:endParaRPr lang="fr-FR"/>
          </a:p>
        </p:txBody>
      </p:sp>
      <p:sp>
        <p:nvSpPr>
          <p:cNvPr id="40" name="Espace réservé du texte 39">
            <a:extLst>
              <a:ext uri="{FF2B5EF4-FFF2-40B4-BE49-F238E27FC236}">
                <a16:creationId xmlns:a16="http://schemas.microsoft.com/office/drawing/2014/main" id="{1C58F64F-10EB-68FE-5268-919826A4D326}"/>
              </a:ext>
            </a:extLst>
          </p:cNvPr>
          <p:cNvSpPr>
            <a:spLocks noGrp="1"/>
          </p:cNvSpPr>
          <p:nvPr>
            <p:ph type="body" sz="quarter" idx="17"/>
          </p:nvPr>
        </p:nvSpPr>
        <p:spPr/>
        <p:txBody>
          <a:bodyPr/>
          <a:lstStyle/>
          <a:p>
            <a:endParaRPr lang="fr-FR"/>
          </a:p>
        </p:txBody>
      </p:sp>
      <p:sp>
        <p:nvSpPr>
          <p:cNvPr id="41" name="Espace réservé du texte 40">
            <a:extLst>
              <a:ext uri="{FF2B5EF4-FFF2-40B4-BE49-F238E27FC236}">
                <a16:creationId xmlns:a16="http://schemas.microsoft.com/office/drawing/2014/main" id="{4A9BA412-CF94-1933-BCDA-21690A56895A}"/>
              </a:ext>
            </a:extLst>
          </p:cNvPr>
          <p:cNvSpPr>
            <a:spLocks noGrp="1"/>
          </p:cNvSpPr>
          <p:nvPr>
            <p:ph type="body" sz="quarter" idx="19"/>
          </p:nvPr>
        </p:nvSpPr>
        <p:spPr/>
        <p:txBody>
          <a:bodyPr/>
          <a:lstStyle/>
          <a:p>
            <a:endParaRPr lang="fr-FR" b="0"/>
          </a:p>
        </p:txBody>
      </p:sp>
    </p:spTree>
    <p:extLst>
      <p:ext uri="{BB962C8B-B14F-4D97-AF65-F5344CB8AC3E}">
        <p14:creationId xmlns:p14="http://schemas.microsoft.com/office/powerpoint/2010/main" val="2583158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re 34">
            <a:extLst>
              <a:ext uri="{FF2B5EF4-FFF2-40B4-BE49-F238E27FC236}">
                <a16:creationId xmlns:a16="http://schemas.microsoft.com/office/drawing/2014/main" id="{6D871C3F-6ABE-35AE-86E1-2855E5D6682D}"/>
              </a:ext>
            </a:extLst>
          </p:cNvPr>
          <p:cNvSpPr>
            <a:spLocks noGrp="1"/>
          </p:cNvSpPr>
          <p:nvPr>
            <p:ph type="title"/>
          </p:nvPr>
        </p:nvSpPr>
        <p:spPr/>
        <p:txBody>
          <a:bodyPr/>
          <a:lstStyle/>
          <a:p>
            <a:endParaRPr lang="fr-FR" b="0"/>
          </a:p>
        </p:txBody>
      </p:sp>
      <p:sp>
        <p:nvSpPr>
          <p:cNvPr id="4" name="Espace réservé du pied de page 3">
            <a:extLst>
              <a:ext uri="{FF2B5EF4-FFF2-40B4-BE49-F238E27FC236}">
                <a16:creationId xmlns:a16="http://schemas.microsoft.com/office/drawing/2014/main" id="{3EE4949E-5A60-1A22-890A-6B7D46E25E9D}"/>
              </a:ext>
            </a:extLst>
          </p:cNvPr>
          <p:cNvSpPr>
            <a:spLocks noGrp="1"/>
          </p:cNvSpPr>
          <p:nvPr>
            <p:ph type="ftr" sz="quarter" idx="15"/>
          </p:nvPr>
        </p:nvSpPr>
        <p:spPr>
          <a:xfrm>
            <a:off x="550864" y="6093502"/>
            <a:ext cx="4824412" cy="397548"/>
          </a:xfrm>
        </p:spPr>
        <p:txBody>
          <a:bodyPr/>
          <a:lstStyle/>
          <a:p>
            <a:pPr algn="l"/>
            <a:r>
              <a:rPr lang="fr-FR"/>
              <a:t>Titre général : Onglet “Insertion”&gt;“En-tête/ Pied”&gt;“Appliquer partout”</a:t>
            </a:r>
          </a:p>
        </p:txBody>
      </p:sp>
      <p:sp>
        <p:nvSpPr>
          <p:cNvPr id="5" name="Espace réservé du numéro de diapositive 4">
            <a:extLst>
              <a:ext uri="{FF2B5EF4-FFF2-40B4-BE49-F238E27FC236}">
                <a16:creationId xmlns:a16="http://schemas.microsoft.com/office/drawing/2014/main" id="{EC77B866-3B81-C380-9C75-D9AEA6C97E00}"/>
              </a:ext>
            </a:extLst>
          </p:cNvPr>
          <p:cNvSpPr>
            <a:spLocks noGrp="1"/>
          </p:cNvSpPr>
          <p:nvPr>
            <p:ph type="sldNum" sz="quarter" idx="16"/>
          </p:nvPr>
        </p:nvSpPr>
        <p:spPr>
          <a:xfrm>
            <a:off x="10921138" y="6275050"/>
            <a:ext cx="720000" cy="216000"/>
          </a:xfrm>
        </p:spPr>
        <p:txBody>
          <a:bodyPr/>
          <a:lstStyle/>
          <a:p>
            <a:fld id="{EF18FDA3-B4B7-4D23-9326-6D1D4F0C50F8}" type="slidenum">
              <a:rPr lang="fr-FR" smtClean="0"/>
              <a:pPr/>
              <a:t>9</a:t>
            </a:fld>
            <a:endParaRPr lang="fr-FR"/>
          </a:p>
        </p:txBody>
      </p:sp>
      <p:sp>
        <p:nvSpPr>
          <p:cNvPr id="36" name="Espace réservé du texte 35">
            <a:extLst>
              <a:ext uri="{FF2B5EF4-FFF2-40B4-BE49-F238E27FC236}">
                <a16:creationId xmlns:a16="http://schemas.microsoft.com/office/drawing/2014/main" id="{4955B74F-1571-8C11-FD17-D33D8D505F3B}"/>
              </a:ext>
            </a:extLst>
          </p:cNvPr>
          <p:cNvSpPr>
            <a:spLocks noGrp="1"/>
          </p:cNvSpPr>
          <p:nvPr>
            <p:ph type="body" sz="quarter" idx="17"/>
          </p:nvPr>
        </p:nvSpPr>
        <p:spPr/>
        <p:txBody>
          <a:bodyPr/>
          <a:lstStyle/>
          <a:p>
            <a:endParaRPr lang="fr-FR"/>
          </a:p>
        </p:txBody>
      </p:sp>
      <p:sp>
        <p:nvSpPr>
          <p:cNvPr id="37" name="Espace réservé du texte 36">
            <a:extLst>
              <a:ext uri="{FF2B5EF4-FFF2-40B4-BE49-F238E27FC236}">
                <a16:creationId xmlns:a16="http://schemas.microsoft.com/office/drawing/2014/main" id="{3B0EA650-1466-BF21-2AC8-EFCC235DAEA8}"/>
              </a:ext>
            </a:extLst>
          </p:cNvPr>
          <p:cNvSpPr>
            <a:spLocks noGrp="1"/>
          </p:cNvSpPr>
          <p:nvPr>
            <p:ph type="body" sz="quarter" idx="19"/>
          </p:nvPr>
        </p:nvSpPr>
        <p:spPr/>
        <p:txBody>
          <a:bodyPr/>
          <a:lstStyle/>
          <a:p>
            <a:endParaRPr lang="fr-FR" b="0"/>
          </a:p>
        </p:txBody>
      </p:sp>
      <p:sp>
        <p:nvSpPr>
          <p:cNvPr id="38" name="Espace réservé du texte 37">
            <a:extLst>
              <a:ext uri="{FF2B5EF4-FFF2-40B4-BE49-F238E27FC236}">
                <a16:creationId xmlns:a16="http://schemas.microsoft.com/office/drawing/2014/main" id="{C5096E13-7DA7-D96E-C776-18761F3D819E}"/>
              </a:ext>
            </a:extLst>
          </p:cNvPr>
          <p:cNvSpPr>
            <a:spLocks noGrp="1"/>
          </p:cNvSpPr>
          <p:nvPr>
            <p:ph type="body" sz="quarter" idx="20"/>
          </p:nvPr>
        </p:nvSpPr>
        <p:spPr/>
        <p:txBody>
          <a:bodyPr/>
          <a:lstStyle/>
          <a:p>
            <a:endParaRPr lang="fr-FR" b="0"/>
          </a:p>
        </p:txBody>
      </p:sp>
      <p:sp>
        <p:nvSpPr>
          <p:cNvPr id="39" name="Espace réservé du texte 38">
            <a:extLst>
              <a:ext uri="{FF2B5EF4-FFF2-40B4-BE49-F238E27FC236}">
                <a16:creationId xmlns:a16="http://schemas.microsoft.com/office/drawing/2014/main" id="{EA0CACDE-23D5-63F9-63CF-BBB9ADA6BDE9}"/>
              </a:ext>
            </a:extLst>
          </p:cNvPr>
          <p:cNvSpPr>
            <a:spLocks noGrp="1"/>
          </p:cNvSpPr>
          <p:nvPr>
            <p:ph type="body" sz="quarter" idx="21"/>
          </p:nvPr>
        </p:nvSpPr>
        <p:spPr/>
        <p:txBody>
          <a:bodyPr/>
          <a:lstStyle/>
          <a:p>
            <a:endParaRPr lang="fr-FR" b="0"/>
          </a:p>
        </p:txBody>
      </p:sp>
    </p:spTree>
    <p:extLst>
      <p:ext uri="{BB962C8B-B14F-4D97-AF65-F5344CB8AC3E}">
        <p14:creationId xmlns:p14="http://schemas.microsoft.com/office/powerpoint/2010/main" val="4238899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IFT">
  <a:themeElements>
    <a:clrScheme name="Personnalisé 2">
      <a:dk1>
        <a:sysClr val="windowText" lastClr="000000"/>
      </a:dk1>
      <a:lt1>
        <a:sysClr val="window" lastClr="FFFFFF"/>
      </a:lt1>
      <a:dk2>
        <a:srgbClr val="000000"/>
      </a:dk2>
      <a:lt2>
        <a:srgbClr val="FFFFFF"/>
      </a:lt2>
      <a:accent1>
        <a:srgbClr val="49D9C0"/>
      </a:accent1>
      <a:accent2>
        <a:srgbClr val="230A8C"/>
      </a:accent2>
      <a:accent3>
        <a:srgbClr val="787878"/>
      </a:accent3>
      <a:accent4>
        <a:srgbClr val="A0A0A0"/>
      </a:accent4>
      <a:accent5>
        <a:srgbClr val="C8C8C8"/>
      </a:accent5>
      <a:accent6>
        <a:srgbClr val="F0F0F0"/>
      </a:accent6>
      <a:hlink>
        <a:srgbClr val="000000"/>
      </a:hlink>
      <a:folHlink>
        <a:srgbClr val="000000"/>
      </a:folHlink>
    </a:clrScheme>
    <a:fontScheme name="Century Gothic">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nchorCtr="0">
        <a:spAutoFit/>
      </a:bodyPr>
      <a:lstStyle>
        <a:defPPr algn="l">
          <a:defRPr sz="1600" smtClean="0"/>
        </a:defPPr>
      </a:lstStyle>
    </a:txDef>
  </a:objectDefaults>
  <a:extraClrSchemeLst/>
  <a:extLst>
    <a:ext uri="{05A4C25C-085E-4340-85A3-A5531E510DB2}">
      <thm15:themeFamily xmlns:thm15="http://schemas.microsoft.com/office/thememl/2012/main" name="V3_IFT_modele_presentation.potx" id="{FC9560F5-935D-4F0E-9F13-6D2D5BD1DB58}" vid="{757F841D-0135-4973-8340-DBB75699A9A3}"/>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B67D6FD2CA9B4FBFD784E8AB8F09BB" ma:contentTypeVersion="16" ma:contentTypeDescription="Crée un document." ma:contentTypeScope="" ma:versionID="014d1030a6b08e0abbe17c8079991acd">
  <xsd:schema xmlns:xsd="http://www.w3.org/2001/XMLSchema" xmlns:xs="http://www.w3.org/2001/XMLSchema" xmlns:p="http://schemas.microsoft.com/office/2006/metadata/properties" xmlns:ns2="0b057f0b-8aa0-4ed1-806c-43bb03d350ba" xmlns:ns3="2560bfe6-d44a-49f9-8bad-6877d678b879" targetNamespace="http://schemas.microsoft.com/office/2006/metadata/properties" ma:root="true" ma:fieldsID="3beffb45b7f81f85fbf228b625973b2b" ns2:_="" ns3:_="">
    <xsd:import namespace="0b057f0b-8aa0-4ed1-806c-43bb03d350ba"/>
    <xsd:import namespace="2560bfe6-d44a-49f9-8bad-6877d678b87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057f0b-8aa0-4ed1-806c-43bb03d350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LengthInSeconds" ma:index="16" nillable="true" ma:displayName="Length (seconds)"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Balises d’images" ma:readOnly="false" ma:fieldId="{5cf76f15-5ced-4ddc-b409-7134ff3c332f}" ma:taxonomyMulti="true" ma:sspId="e5a30bda-518d-4be4-af54-3556aa53ebb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560bfe6-d44a-49f9-8bad-6877d678b879"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92d05437-ff70-48fc-a36f-ceef715264c7}" ma:internalName="TaxCatchAll" ma:showField="CatchAllData" ma:web="2560bfe6-d44a-49f9-8bad-6877d678b879">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40B2B51-E461-48A3-A129-19B162D7FA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057f0b-8aa0-4ed1-806c-43bb03d350ba"/>
    <ds:schemaRef ds:uri="2560bfe6-d44a-49f9-8bad-6877d678b8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859A317-3F96-4CBD-B6A9-B2791DBD421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240304-IFT_Gabarit_presentation</Template>
  <TotalTime>0</TotalTime>
  <Words>801</Words>
  <Application>Microsoft Office PowerPoint</Application>
  <PresentationFormat>Grand écran</PresentationFormat>
  <Paragraphs>147</Paragraphs>
  <Slides>22</Slides>
  <Notes>0</Notes>
  <HiddenSlides>1</HiddenSlides>
  <MMClips>1</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22</vt:i4>
      </vt:variant>
    </vt:vector>
  </HeadingPairs>
  <TitlesOfParts>
    <vt:vector size="27" baseType="lpstr">
      <vt:lpstr>Arial</vt:lpstr>
      <vt:lpstr>Calibri</vt:lpstr>
      <vt:lpstr>Century Gothic</vt:lpstr>
      <vt:lpstr>Wingdings</vt:lpstr>
      <vt:lpstr>IFT</vt:lpstr>
      <vt:lpstr>Présentation PowerPoint</vt:lpstr>
      <vt:lpstr>Sommaire</vt:lpstr>
      <vt:lpstr>Sommaire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Choisir une disposition</vt:lpstr>
    </vt:vector>
  </TitlesOfParts>
  <Manager>IFT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IFT</dc:subject>
  <dc:creator>Christelle ROCAGEL</dc:creator>
  <cp:lastModifiedBy>Christelle ROCAGEL</cp:lastModifiedBy>
  <cp:revision>1</cp:revision>
  <dcterms:created xsi:type="dcterms:W3CDTF">2024-08-09T09:08:22Z</dcterms:created>
  <dcterms:modified xsi:type="dcterms:W3CDTF">2024-08-09T09:08:42Z</dcterms:modified>
</cp:coreProperties>
</file>